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7" r:id="rId3"/>
    <p:sldId id="280" r:id="rId4"/>
    <p:sldId id="281" r:id="rId5"/>
    <p:sldId id="304" r:id="rId6"/>
    <p:sldId id="283" r:id="rId7"/>
    <p:sldId id="284" r:id="rId8"/>
    <p:sldId id="286" r:id="rId9"/>
    <p:sldId id="290" r:id="rId10"/>
    <p:sldId id="291" r:id="rId11"/>
    <p:sldId id="293" r:id="rId12"/>
    <p:sldId id="294" r:id="rId13"/>
    <p:sldId id="295" r:id="rId14"/>
    <p:sldId id="296" r:id="rId15"/>
    <p:sldId id="288" r:id="rId16"/>
    <p:sldId id="298" r:id="rId17"/>
    <p:sldId id="299" r:id="rId18"/>
    <p:sldId id="300" r:id="rId19"/>
    <p:sldId id="301" r:id="rId20"/>
    <p:sldId id="302" r:id="rId21"/>
    <p:sldId id="303" r:id="rId22"/>
    <p:sldId id="308" r:id="rId23"/>
    <p:sldId id="256" r:id="rId24"/>
    <p:sldId id="259" r:id="rId25"/>
    <p:sldId id="258" r:id="rId26"/>
    <p:sldId id="260" r:id="rId27"/>
    <p:sldId id="263" r:id="rId28"/>
    <p:sldId id="270" r:id="rId29"/>
    <p:sldId id="265" r:id="rId30"/>
    <p:sldId id="282" r:id="rId31"/>
    <p:sldId id="267" r:id="rId32"/>
    <p:sldId id="271" r:id="rId33"/>
    <p:sldId id="268" r:id="rId34"/>
    <p:sldId id="269" r:id="rId35"/>
    <p:sldId id="285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309" r:id="rId45"/>
    <p:sldId id="310" r:id="rId46"/>
    <p:sldId id="264" r:id="rId47"/>
    <p:sldId id="289" r:id="rId48"/>
    <p:sldId id="297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36" d="100"/>
          <a:sy n="36" d="100"/>
        </p:scale>
        <p:origin x="798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LiveId" clId="{2263892A-0860-4DBA-9614-47D8C03ECD22}"/>
    <pc:docChg chg="custSel addSld delSld modSld">
      <pc:chgData name="Brandon Bergerud" userId="ee487e69e0f443c3" providerId="LiveId" clId="{2263892A-0860-4DBA-9614-47D8C03ECD22}" dt="2020-11-18T21:30:43.125" v="2" actId="2696"/>
      <pc:docMkLst>
        <pc:docMk/>
      </pc:docMkLst>
      <pc:sldChg chg="delSp add del">
        <pc:chgData name="Brandon Bergerud" userId="ee487e69e0f443c3" providerId="LiveId" clId="{2263892A-0860-4DBA-9614-47D8C03ECD22}" dt="2020-11-18T21:30:43.125" v="2" actId="2696"/>
        <pc:sldMkLst>
          <pc:docMk/>
          <pc:sldMk cId="3089637593" sldId="311"/>
        </pc:sldMkLst>
        <pc:picChg chg="del">
          <ac:chgData name="Brandon Bergerud" userId="ee487e69e0f443c3" providerId="LiveId" clId="{2263892A-0860-4DBA-9614-47D8C03ECD22}" dt="2020-11-18T21:30:04.088" v="1" actId="478"/>
          <ac:picMkLst>
            <pc:docMk/>
            <pc:sldMk cId="3089637593" sldId="311"/>
            <ac:picMk id="5" creationId="{1D3AAF89-C5CC-4EF8-9DF5-845DA8E5A59D}"/>
          </ac:picMkLst>
        </pc:picChg>
      </pc:sldChg>
    </pc:docChg>
  </pc:docChgLst>
  <pc:docChgLst>
    <pc:chgData name="Brandon" userId="ee487e69e0f443c3" providerId="LiveId" clId="{7157A9E4-3577-4F9D-9D96-A8DE7485552C}"/>
    <pc:docChg chg="modSld">
      <pc:chgData name="Brandon" userId="ee487e69e0f443c3" providerId="LiveId" clId="{7157A9E4-3577-4F9D-9D96-A8DE7485552C}" dt="2021-02-10T16:22:12.948" v="0" actId="729"/>
      <pc:docMkLst>
        <pc:docMk/>
      </pc:docMkLst>
      <pc:sldChg chg="mod modShow">
        <pc:chgData name="Brandon" userId="ee487e69e0f443c3" providerId="LiveId" clId="{7157A9E4-3577-4F9D-9D96-A8DE7485552C}" dt="2021-02-10T16:22:12.948" v="0" actId="729"/>
        <pc:sldMkLst>
          <pc:docMk/>
          <pc:sldMk cId="2284596271" sldId="307"/>
        </pc:sldMkLst>
      </pc:sldChg>
    </pc:docChg>
  </pc:docChgLst>
  <pc:docChgLst>
    <pc:chgData name="Brandon Bergerud" userId="ee487e69e0f443c3" providerId="LiveId" clId="{A32BD86F-EFB7-40DD-BC18-08A65E9907EE}"/>
    <pc:docChg chg="modSld">
      <pc:chgData name="Brandon Bergerud" userId="ee487e69e0f443c3" providerId="LiveId" clId="{A32BD86F-EFB7-40DD-BC18-08A65E9907EE}" dt="2020-02-11T16:28:50.638" v="1"/>
      <pc:docMkLst>
        <pc:docMk/>
      </pc:docMkLst>
      <pc:sldChg chg="modTransition">
        <pc:chgData name="Brandon Bergerud" userId="ee487e69e0f443c3" providerId="LiveId" clId="{A32BD86F-EFB7-40DD-BC18-08A65E9907EE}" dt="2020-02-11T16:28:49.107" v="0"/>
        <pc:sldMkLst>
          <pc:docMk/>
          <pc:sldMk cId="4271559071" sldId="309"/>
        </pc:sldMkLst>
      </pc:sldChg>
      <pc:sldChg chg="modTransition">
        <pc:chgData name="Brandon Bergerud" userId="ee487e69e0f443c3" providerId="LiveId" clId="{A32BD86F-EFB7-40DD-BC18-08A65E9907EE}" dt="2020-02-11T16:28:50.638" v="1"/>
        <pc:sldMkLst>
          <pc:docMk/>
          <pc:sldMk cId="1402257778" sldId="31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ubZrAmRxy_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Andromeda_IAU.sv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6.png"/><Relationship Id="rId4" Type="http://schemas.openxmlformats.org/officeDocument/2006/relationships/image" Target="../media/image25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Orion_IAU.sv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ky view looking up at the beach&#10;&#10;Description generated with very high confidence">
            <a:extLst>
              <a:ext uri="{FF2B5EF4-FFF2-40B4-BE49-F238E27FC236}">
                <a16:creationId xmlns:a16="http://schemas.microsoft.com/office/drawing/2014/main" id="{047CBB8A-2727-4FC9-B879-02088DAC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3" y="-1814"/>
            <a:ext cx="12211201" cy="6873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Navigating the Sky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6FF41-AB39-42B6-A512-1977F8076032}"/>
              </a:ext>
            </a:extLst>
          </p:cNvPr>
          <p:cNvSpPr txBox="1"/>
          <p:nvPr/>
        </p:nvSpPr>
        <p:spPr>
          <a:xfrm>
            <a:off x="5549214" y="152172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~Jun 20</a:t>
            </a:r>
          </a:p>
        </p:txBody>
      </p:sp>
      <p:sp>
        <p:nvSpPr>
          <p:cNvPr id="3" name="Sun 2">
            <a:extLst>
              <a:ext uri="{FF2B5EF4-FFF2-40B4-BE49-F238E27FC236}">
                <a16:creationId xmlns:a16="http://schemas.microsoft.com/office/drawing/2014/main" id="{4163572D-7E2E-4582-BA1F-1AC4018E2493}"/>
              </a:ext>
            </a:extLst>
          </p:cNvPr>
          <p:cNvSpPr/>
          <p:nvPr/>
        </p:nvSpPr>
        <p:spPr>
          <a:xfrm>
            <a:off x="5823045" y="397729"/>
            <a:ext cx="559558" cy="539086"/>
          </a:xfrm>
          <a:prstGeom prst="su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6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C6FF41-AB39-42B6-A512-1977F8076032}"/>
              </a:ext>
            </a:extLst>
          </p:cNvPr>
          <p:cNvSpPr txBox="1"/>
          <p:nvPr/>
        </p:nvSpPr>
        <p:spPr>
          <a:xfrm>
            <a:off x="5549214" y="152172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~Jun 20</a:t>
            </a:r>
          </a:p>
        </p:txBody>
      </p:sp>
      <p:sp>
        <p:nvSpPr>
          <p:cNvPr id="3" name="Sun 2">
            <a:extLst>
              <a:ext uri="{FF2B5EF4-FFF2-40B4-BE49-F238E27FC236}">
                <a16:creationId xmlns:a16="http://schemas.microsoft.com/office/drawing/2014/main" id="{4163572D-7E2E-4582-BA1F-1AC4018E2493}"/>
              </a:ext>
            </a:extLst>
          </p:cNvPr>
          <p:cNvSpPr/>
          <p:nvPr/>
        </p:nvSpPr>
        <p:spPr>
          <a:xfrm>
            <a:off x="5823045" y="397729"/>
            <a:ext cx="559558" cy="539086"/>
          </a:xfrm>
          <a:prstGeom prst="su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AD0162-3CE4-493D-B342-2726BF89D378}"/>
              </a:ext>
            </a:extLst>
          </p:cNvPr>
          <p:cNvSpPr txBox="1"/>
          <p:nvPr/>
        </p:nvSpPr>
        <p:spPr>
          <a:xfrm>
            <a:off x="545634" y="2305614"/>
            <a:ext cx="22589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24</a:t>
            </a:r>
            <a:r>
              <a:rPr lang="en-US" sz="2000" baseline="30000" dirty="0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/ year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------------------------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12 months / year</a:t>
            </a:r>
          </a:p>
          <a:p>
            <a:pPr algn="ctr"/>
            <a:endParaRPr lang="en-US" sz="2000" dirty="0">
              <a:solidFill>
                <a:schemeClr val="accent2"/>
              </a:solidFill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=</a:t>
            </a:r>
          </a:p>
          <a:p>
            <a:pPr algn="ctr"/>
            <a:endParaRPr lang="en-US" sz="2000" dirty="0">
              <a:solidFill>
                <a:schemeClr val="accent2"/>
              </a:solidFill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2</a:t>
            </a:r>
            <a:r>
              <a:rPr lang="en-US" sz="2000" baseline="30000" dirty="0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/ month</a:t>
            </a:r>
          </a:p>
        </p:txBody>
      </p:sp>
    </p:spTree>
    <p:extLst>
      <p:ext uri="{BB962C8B-B14F-4D97-AF65-F5344CB8AC3E}">
        <p14:creationId xmlns:p14="http://schemas.microsoft.com/office/powerpoint/2010/main" val="195409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6F2EE3-65C6-4E18-9C67-6A277179D75D}"/>
              </a:ext>
            </a:extLst>
          </p:cNvPr>
          <p:cNvSpPr txBox="1"/>
          <p:nvPr/>
        </p:nvSpPr>
        <p:spPr>
          <a:xfrm>
            <a:off x="545634" y="2305614"/>
            <a:ext cx="22589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24</a:t>
            </a:r>
            <a:r>
              <a:rPr lang="en-US" sz="2000" baseline="30000" dirty="0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/ year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------------------------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12 months / year</a:t>
            </a:r>
          </a:p>
          <a:p>
            <a:pPr algn="ctr"/>
            <a:endParaRPr lang="en-US" sz="2000" dirty="0">
              <a:solidFill>
                <a:schemeClr val="accent2"/>
              </a:solidFill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=</a:t>
            </a:r>
          </a:p>
          <a:p>
            <a:pPr algn="ctr"/>
            <a:endParaRPr lang="en-US" sz="2000" dirty="0">
              <a:solidFill>
                <a:schemeClr val="accent2"/>
              </a:solidFill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2</a:t>
            </a:r>
            <a:r>
              <a:rPr lang="en-US" sz="2000" baseline="30000" dirty="0">
                <a:solidFill>
                  <a:schemeClr val="accent2"/>
                </a:solidFill>
              </a:rPr>
              <a:t>h</a:t>
            </a:r>
            <a:r>
              <a:rPr lang="en-US" sz="2000" dirty="0">
                <a:solidFill>
                  <a:schemeClr val="accent2"/>
                </a:solidFill>
              </a:rPr>
              <a:t> / month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EB7BEE-120B-4288-9075-8D4232896182}"/>
              </a:ext>
            </a:extLst>
          </p:cNvPr>
          <p:cNvGrpSpPr/>
          <p:nvPr/>
        </p:nvGrpSpPr>
        <p:grpSpPr>
          <a:xfrm rot="1800000">
            <a:off x="3402510" y="418200"/>
            <a:ext cx="5523455" cy="5792998"/>
            <a:chOff x="3486671" y="550129"/>
            <a:chExt cx="5523455" cy="5792998"/>
          </a:xfrm>
        </p:grpSpPr>
        <p:pic>
          <p:nvPicPr>
            <p:cNvPr id="9" name="Picture 8" hidden="1">
              <a:extLst>
                <a:ext uri="{FF2B5EF4-FFF2-40B4-BE49-F238E27FC236}">
                  <a16:creationId xmlns:a16="http://schemas.microsoft.com/office/drawing/2014/main" id="{4347B36A-74BA-4D42-9120-4A3D3AE4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6671" y="819672"/>
              <a:ext cx="5523455" cy="55234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1D37F6-C678-4D8E-9123-2F1238573226}"/>
                </a:ext>
              </a:extLst>
            </p:cNvPr>
            <p:cNvSpPr txBox="1"/>
            <p:nvPr/>
          </p:nvSpPr>
          <p:spPr>
            <a:xfrm>
              <a:off x="5701614" y="1674126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~July 20</a:t>
              </a:r>
            </a:p>
          </p:txBody>
        </p:sp>
        <p:sp>
          <p:nvSpPr>
            <p:cNvPr id="11" name="Sun 10">
              <a:extLst>
                <a:ext uri="{FF2B5EF4-FFF2-40B4-BE49-F238E27FC236}">
                  <a16:creationId xmlns:a16="http://schemas.microsoft.com/office/drawing/2014/main" id="{C3791EEE-FFFC-4DEA-8513-3BDC25A0D1F2}"/>
                </a:ext>
              </a:extLst>
            </p:cNvPr>
            <p:cNvSpPr/>
            <p:nvPr/>
          </p:nvSpPr>
          <p:spPr>
            <a:xfrm>
              <a:off x="5975445" y="550129"/>
              <a:ext cx="559558" cy="539086"/>
            </a:xfrm>
            <a:prstGeom prst="su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588DDF-701A-478D-8883-92BEA1F2C3E6}"/>
              </a:ext>
            </a:extLst>
          </p:cNvPr>
          <p:cNvSpPr txBox="1"/>
          <p:nvPr/>
        </p:nvSpPr>
        <p:spPr>
          <a:xfrm>
            <a:off x="7963469" y="66727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 = 8</a:t>
            </a:r>
            <a:r>
              <a:rPr lang="en-US" sz="2000" baseline="300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06818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EB7BEE-120B-4288-9075-8D4232896182}"/>
              </a:ext>
            </a:extLst>
          </p:cNvPr>
          <p:cNvGrpSpPr/>
          <p:nvPr/>
        </p:nvGrpSpPr>
        <p:grpSpPr>
          <a:xfrm rot="1800000">
            <a:off x="3402510" y="418200"/>
            <a:ext cx="5523455" cy="5792998"/>
            <a:chOff x="3486671" y="550129"/>
            <a:chExt cx="5523455" cy="5792998"/>
          </a:xfrm>
        </p:grpSpPr>
        <p:pic>
          <p:nvPicPr>
            <p:cNvPr id="9" name="Picture 8" hidden="1">
              <a:extLst>
                <a:ext uri="{FF2B5EF4-FFF2-40B4-BE49-F238E27FC236}">
                  <a16:creationId xmlns:a16="http://schemas.microsoft.com/office/drawing/2014/main" id="{4347B36A-74BA-4D42-9120-4A3D3AE4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6671" y="819672"/>
              <a:ext cx="5523455" cy="5523455"/>
            </a:xfrm>
            <a:prstGeom prst="rect">
              <a:avLst/>
            </a:prstGeom>
          </p:spPr>
        </p:pic>
        <p:sp>
          <p:nvSpPr>
            <p:cNvPr id="11" name="Sun 10">
              <a:extLst>
                <a:ext uri="{FF2B5EF4-FFF2-40B4-BE49-F238E27FC236}">
                  <a16:creationId xmlns:a16="http://schemas.microsoft.com/office/drawing/2014/main" id="{C3791EEE-FFFC-4DEA-8513-3BDC25A0D1F2}"/>
                </a:ext>
              </a:extLst>
            </p:cNvPr>
            <p:cNvSpPr/>
            <p:nvPr/>
          </p:nvSpPr>
          <p:spPr>
            <a:xfrm>
              <a:off x="5975445" y="550129"/>
              <a:ext cx="559558" cy="539086"/>
            </a:xfrm>
            <a:prstGeom prst="su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588DDF-701A-478D-8883-92BEA1F2C3E6}"/>
              </a:ext>
            </a:extLst>
          </p:cNvPr>
          <p:cNvSpPr txBox="1"/>
          <p:nvPr/>
        </p:nvSpPr>
        <p:spPr>
          <a:xfrm>
            <a:off x="7963469" y="66727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 = 8</a:t>
            </a:r>
            <a:r>
              <a:rPr lang="en-US" sz="2000" baseline="30000" dirty="0"/>
              <a:t>h</a:t>
            </a:r>
          </a:p>
        </p:txBody>
      </p:sp>
      <p:pic>
        <p:nvPicPr>
          <p:cNvPr id="6" name="Graphic 5" descr="Stars">
            <a:extLst>
              <a:ext uri="{FF2B5EF4-FFF2-40B4-BE49-F238E27FC236}">
                <a16:creationId xmlns:a16="http://schemas.microsoft.com/office/drawing/2014/main" id="{D4ED463C-52D6-4FCB-9EA6-AAAAC465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4496" y="528656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353D11-2FA1-466F-9AEC-322A854210A3}"/>
              </a:ext>
            </a:extLst>
          </p:cNvPr>
          <p:cNvSpPr txBox="1"/>
          <p:nvPr/>
        </p:nvSpPr>
        <p:spPr>
          <a:xfrm>
            <a:off x="3334272" y="5743763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 = 20</a:t>
            </a:r>
            <a:r>
              <a:rPr lang="en-US" sz="2000" baseline="30000" dirty="0"/>
              <a:t>h</a:t>
            </a:r>
          </a:p>
        </p:txBody>
      </p:sp>
      <p:pic>
        <p:nvPicPr>
          <p:cNvPr id="15" name="Graphic 14" descr="Earth Globe Europe-Africa">
            <a:extLst>
              <a:ext uri="{FF2B5EF4-FFF2-40B4-BE49-F238E27FC236}">
                <a16:creationId xmlns:a16="http://schemas.microsoft.com/office/drawing/2014/main" id="{A083ADE1-E3D1-434B-95AE-989EAA7FA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3600000"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47DAC5D-AB1F-4121-BFFB-3584EE43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3346465" y="679465"/>
            <a:ext cx="5499069" cy="5499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EB7BEE-120B-4288-9075-8D4232896182}"/>
              </a:ext>
            </a:extLst>
          </p:cNvPr>
          <p:cNvGrpSpPr/>
          <p:nvPr/>
        </p:nvGrpSpPr>
        <p:grpSpPr>
          <a:xfrm rot="1800000">
            <a:off x="3402510" y="418200"/>
            <a:ext cx="5523455" cy="5792998"/>
            <a:chOff x="3486671" y="550129"/>
            <a:chExt cx="5523455" cy="5792998"/>
          </a:xfrm>
        </p:grpSpPr>
        <p:pic>
          <p:nvPicPr>
            <p:cNvPr id="9" name="Picture 8" hidden="1">
              <a:extLst>
                <a:ext uri="{FF2B5EF4-FFF2-40B4-BE49-F238E27FC236}">
                  <a16:creationId xmlns:a16="http://schemas.microsoft.com/office/drawing/2014/main" id="{4347B36A-74BA-4D42-9120-4A3D3AE4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6671" y="819672"/>
              <a:ext cx="5523455" cy="5523455"/>
            </a:xfrm>
            <a:prstGeom prst="rect">
              <a:avLst/>
            </a:prstGeom>
          </p:spPr>
        </p:pic>
        <p:sp>
          <p:nvSpPr>
            <p:cNvPr id="11" name="Sun 10">
              <a:extLst>
                <a:ext uri="{FF2B5EF4-FFF2-40B4-BE49-F238E27FC236}">
                  <a16:creationId xmlns:a16="http://schemas.microsoft.com/office/drawing/2014/main" id="{C3791EEE-FFFC-4DEA-8513-3BDC25A0D1F2}"/>
                </a:ext>
              </a:extLst>
            </p:cNvPr>
            <p:cNvSpPr/>
            <p:nvPr/>
          </p:nvSpPr>
          <p:spPr>
            <a:xfrm>
              <a:off x="5975445" y="550129"/>
              <a:ext cx="559558" cy="539086"/>
            </a:xfrm>
            <a:prstGeom prst="su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588DDF-701A-478D-8883-92BEA1F2C3E6}"/>
              </a:ext>
            </a:extLst>
          </p:cNvPr>
          <p:cNvSpPr txBox="1"/>
          <p:nvPr/>
        </p:nvSpPr>
        <p:spPr>
          <a:xfrm>
            <a:off x="7963469" y="66727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 = 8</a:t>
            </a:r>
            <a:r>
              <a:rPr lang="en-US" sz="2000" baseline="30000" dirty="0"/>
              <a:t>h</a:t>
            </a:r>
          </a:p>
        </p:txBody>
      </p:sp>
      <p:pic>
        <p:nvPicPr>
          <p:cNvPr id="6" name="Graphic 5" descr="Stars">
            <a:extLst>
              <a:ext uri="{FF2B5EF4-FFF2-40B4-BE49-F238E27FC236}">
                <a16:creationId xmlns:a16="http://schemas.microsoft.com/office/drawing/2014/main" id="{D4ED463C-52D6-4FCB-9EA6-AAAAC4652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4496" y="5286563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353D11-2FA1-466F-9AEC-322A854210A3}"/>
              </a:ext>
            </a:extLst>
          </p:cNvPr>
          <p:cNvSpPr txBox="1"/>
          <p:nvPr/>
        </p:nvSpPr>
        <p:spPr>
          <a:xfrm>
            <a:off x="3334272" y="5743763"/>
            <a:ext cx="121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 = 20</a:t>
            </a:r>
            <a:r>
              <a:rPr lang="en-US" sz="2000" baseline="30000" dirty="0"/>
              <a:t>h</a:t>
            </a:r>
          </a:p>
        </p:txBody>
      </p:sp>
      <p:pic>
        <p:nvPicPr>
          <p:cNvPr id="15" name="Graphic 14" descr="Earth Globe Europe-Africa">
            <a:extLst>
              <a:ext uri="{FF2B5EF4-FFF2-40B4-BE49-F238E27FC236}">
                <a16:creationId xmlns:a16="http://schemas.microsoft.com/office/drawing/2014/main" id="{A083ADE1-E3D1-434B-95AE-989EAA7F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-3600000"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24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32B3-72CF-41D5-805F-6DA2EC21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96950"/>
            <a:ext cx="3932237" cy="18142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If it is July 21st, is a constellation at RA = 20h up during the day or the night?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C40E6-18C5-450A-8F82-F903999DA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11236"/>
            <a:ext cx="3932237" cy="3049814"/>
          </a:xfrm>
        </p:spPr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At Night</a:t>
            </a:r>
          </a:p>
          <a:p>
            <a:pPr algn="ctr"/>
            <a:endParaRPr lang="en-US" sz="2000" dirty="0"/>
          </a:p>
        </p:txBody>
      </p:sp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2C9F4F12-C903-4DA0-B625-193C7792F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59" y="987425"/>
            <a:ext cx="5153258" cy="4873625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21171A-56B2-47B3-8FAB-19C67F757496}"/>
              </a:ext>
            </a:extLst>
          </p:cNvPr>
          <p:cNvSpPr/>
          <p:nvPr/>
        </p:nvSpPr>
        <p:spPr>
          <a:xfrm>
            <a:off x="5940592" y="5613734"/>
            <a:ext cx="1955633" cy="25684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6659CF-D342-4A65-BEED-E35ACAA063AB}"/>
              </a:ext>
            </a:extLst>
          </p:cNvPr>
          <p:cNvCxnSpPr>
            <a:cxnSpLocks/>
          </p:cNvCxnSpPr>
          <p:nvPr/>
        </p:nvCxnSpPr>
        <p:spPr>
          <a:xfrm>
            <a:off x="7896225" y="1347788"/>
            <a:ext cx="1076325" cy="33718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1D3C8C-180A-4885-8C9D-18AE4E746212}"/>
              </a:ext>
            </a:extLst>
          </p:cNvPr>
          <p:cNvCxnSpPr>
            <a:cxnSpLocks/>
          </p:cNvCxnSpPr>
          <p:nvPr/>
        </p:nvCxnSpPr>
        <p:spPr>
          <a:xfrm flipH="1">
            <a:off x="8972550" y="1776413"/>
            <a:ext cx="1223964" cy="29432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646F79-F908-4305-8E2C-C800B92732A2}"/>
              </a:ext>
            </a:extLst>
          </p:cNvPr>
          <p:cNvCxnSpPr>
            <a:cxnSpLocks/>
          </p:cNvCxnSpPr>
          <p:nvPr/>
        </p:nvCxnSpPr>
        <p:spPr>
          <a:xfrm flipH="1" flipV="1">
            <a:off x="7896225" y="1347788"/>
            <a:ext cx="2300289" cy="4286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589D65-AAC5-4C02-9DD4-B81B3D1CAB9D}"/>
              </a:ext>
            </a:extLst>
          </p:cNvPr>
          <p:cNvSpPr txBox="1"/>
          <p:nvPr/>
        </p:nvSpPr>
        <p:spPr>
          <a:xfrm>
            <a:off x="10672982" y="1776413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Summer</a:t>
            </a:r>
          </a:p>
          <a:p>
            <a:pPr algn="ctr"/>
            <a:r>
              <a:rPr lang="en-US" dirty="0">
                <a:solidFill>
                  <a:srgbClr val="00B0F0"/>
                </a:solidFill>
              </a:rPr>
              <a:t>Triangle</a:t>
            </a:r>
          </a:p>
        </p:txBody>
      </p:sp>
    </p:spTree>
    <p:extLst>
      <p:ext uri="{BB962C8B-B14F-4D97-AF65-F5344CB8AC3E}">
        <p14:creationId xmlns:p14="http://schemas.microsoft.com/office/powerpoint/2010/main" val="321229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E966-B3A9-41C1-9D9E-3C90A395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96949"/>
            <a:ext cx="4141645" cy="153471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When is a constellation at RA = 0h up at midnight?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17CA-77D7-46AC-8AAE-A46077644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1660"/>
            <a:ext cx="3932237" cy="332939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 descr="https://cdn.dribbble.com/users/124813/screenshots/3861247/486_andromeda-floydworx.png">
            <a:extLst>
              <a:ext uri="{FF2B5EF4-FFF2-40B4-BE49-F238E27FC236}">
                <a16:creationId xmlns:a16="http://schemas.microsoft.com/office/drawing/2014/main" id="{A38F4462-4F58-4C90-B4DC-D2D845172A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556" y="1433013"/>
            <a:ext cx="5113360" cy="383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194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47DAC5D-AB1F-4121-BFFB-3584EE43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66" y="679466"/>
            <a:ext cx="5499069" cy="5499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EB7BEE-120B-4288-9075-8D4232896182}"/>
              </a:ext>
            </a:extLst>
          </p:cNvPr>
          <p:cNvGrpSpPr/>
          <p:nvPr/>
        </p:nvGrpSpPr>
        <p:grpSpPr>
          <a:xfrm>
            <a:off x="3325206" y="412094"/>
            <a:ext cx="5523455" cy="5796411"/>
            <a:chOff x="3480762" y="550129"/>
            <a:chExt cx="5523455" cy="5796411"/>
          </a:xfrm>
        </p:grpSpPr>
        <p:pic>
          <p:nvPicPr>
            <p:cNvPr id="9" name="Picture 8" hidden="1">
              <a:extLst>
                <a:ext uri="{FF2B5EF4-FFF2-40B4-BE49-F238E27FC236}">
                  <a16:creationId xmlns:a16="http://schemas.microsoft.com/office/drawing/2014/main" id="{4347B36A-74BA-4D42-9120-4A3D3AE4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762" y="823085"/>
              <a:ext cx="5523455" cy="5523455"/>
            </a:xfrm>
            <a:prstGeom prst="rect">
              <a:avLst/>
            </a:prstGeom>
          </p:spPr>
        </p:pic>
        <p:sp>
          <p:nvSpPr>
            <p:cNvPr id="11" name="Sun 10">
              <a:extLst>
                <a:ext uri="{FF2B5EF4-FFF2-40B4-BE49-F238E27FC236}">
                  <a16:creationId xmlns:a16="http://schemas.microsoft.com/office/drawing/2014/main" id="{C3791EEE-FFFC-4DEA-8513-3BDC25A0D1F2}"/>
                </a:ext>
              </a:extLst>
            </p:cNvPr>
            <p:cNvSpPr/>
            <p:nvPr/>
          </p:nvSpPr>
          <p:spPr>
            <a:xfrm>
              <a:off x="5975445" y="550129"/>
              <a:ext cx="559558" cy="539086"/>
            </a:xfrm>
            <a:prstGeom prst="su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Stars">
            <a:extLst>
              <a:ext uri="{FF2B5EF4-FFF2-40B4-BE49-F238E27FC236}">
                <a16:creationId xmlns:a16="http://schemas.microsoft.com/office/drawing/2014/main" id="{D4ED463C-52D6-4FCB-9EA6-AAAAC4652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072" y="2971799"/>
            <a:ext cx="914400" cy="914400"/>
          </a:xfrm>
          <a:prstGeom prst="rect">
            <a:avLst/>
          </a:prstGeom>
        </p:spPr>
      </p:pic>
      <p:pic>
        <p:nvPicPr>
          <p:cNvPr id="15" name="Graphic 14" descr="Earth Globe Europe-Africa">
            <a:extLst>
              <a:ext uri="{FF2B5EF4-FFF2-40B4-BE49-F238E27FC236}">
                <a16:creationId xmlns:a16="http://schemas.microsoft.com/office/drawing/2014/main" id="{A083ADE1-E3D1-434B-95AE-989EAA7F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-3600000"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2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47DAC5D-AB1F-4121-BFFB-3584EE43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00000">
            <a:off x="3346945" y="678136"/>
            <a:ext cx="5499069" cy="5499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EB7BEE-120B-4288-9075-8D4232896182}"/>
              </a:ext>
            </a:extLst>
          </p:cNvPr>
          <p:cNvGrpSpPr/>
          <p:nvPr/>
        </p:nvGrpSpPr>
        <p:grpSpPr>
          <a:xfrm rot="3600000">
            <a:off x="3451258" y="459665"/>
            <a:ext cx="5523455" cy="5796411"/>
            <a:chOff x="3480762" y="550129"/>
            <a:chExt cx="5523455" cy="5796411"/>
          </a:xfrm>
        </p:grpSpPr>
        <p:pic>
          <p:nvPicPr>
            <p:cNvPr id="9" name="Picture 8" hidden="1">
              <a:extLst>
                <a:ext uri="{FF2B5EF4-FFF2-40B4-BE49-F238E27FC236}">
                  <a16:creationId xmlns:a16="http://schemas.microsoft.com/office/drawing/2014/main" id="{4347B36A-74BA-4D42-9120-4A3D3AE4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762" y="823085"/>
              <a:ext cx="5523455" cy="5523455"/>
            </a:xfrm>
            <a:prstGeom prst="rect">
              <a:avLst/>
            </a:prstGeom>
          </p:spPr>
        </p:pic>
        <p:sp>
          <p:nvSpPr>
            <p:cNvPr id="11" name="Sun 10">
              <a:extLst>
                <a:ext uri="{FF2B5EF4-FFF2-40B4-BE49-F238E27FC236}">
                  <a16:creationId xmlns:a16="http://schemas.microsoft.com/office/drawing/2014/main" id="{C3791EEE-FFFC-4DEA-8513-3BDC25A0D1F2}"/>
                </a:ext>
              </a:extLst>
            </p:cNvPr>
            <p:cNvSpPr/>
            <p:nvPr/>
          </p:nvSpPr>
          <p:spPr>
            <a:xfrm>
              <a:off x="5975445" y="550129"/>
              <a:ext cx="559558" cy="539086"/>
            </a:xfrm>
            <a:prstGeom prst="su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Stars">
            <a:extLst>
              <a:ext uri="{FF2B5EF4-FFF2-40B4-BE49-F238E27FC236}">
                <a16:creationId xmlns:a16="http://schemas.microsoft.com/office/drawing/2014/main" id="{D4ED463C-52D6-4FCB-9EA6-AAAAC4652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072" y="2971799"/>
            <a:ext cx="914400" cy="914400"/>
          </a:xfrm>
          <a:prstGeom prst="rect">
            <a:avLst/>
          </a:prstGeom>
        </p:spPr>
      </p:pic>
      <p:pic>
        <p:nvPicPr>
          <p:cNvPr id="15" name="Graphic 14" descr="Earth Globe Europe-Africa">
            <a:extLst>
              <a:ext uri="{FF2B5EF4-FFF2-40B4-BE49-F238E27FC236}">
                <a16:creationId xmlns:a16="http://schemas.microsoft.com/office/drawing/2014/main" id="{A083ADE1-E3D1-434B-95AE-989EAA7F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-3600000"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8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47DAC5D-AB1F-4121-BFFB-3584EE43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200000">
            <a:off x="3364242" y="667272"/>
            <a:ext cx="5499069" cy="5499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EB7BEE-120B-4288-9075-8D4232896182}"/>
              </a:ext>
            </a:extLst>
          </p:cNvPr>
          <p:cNvGrpSpPr/>
          <p:nvPr/>
        </p:nvGrpSpPr>
        <p:grpSpPr>
          <a:xfrm rot="7200000">
            <a:off x="3470750" y="584598"/>
            <a:ext cx="5523455" cy="5796411"/>
            <a:chOff x="3480762" y="550129"/>
            <a:chExt cx="5523455" cy="5796411"/>
          </a:xfrm>
        </p:grpSpPr>
        <p:pic>
          <p:nvPicPr>
            <p:cNvPr id="9" name="Picture 8" hidden="1">
              <a:extLst>
                <a:ext uri="{FF2B5EF4-FFF2-40B4-BE49-F238E27FC236}">
                  <a16:creationId xmlns:a16="http://schemas.microsoft.com/office/drawing/2014/main" id="{4347B36A-74BA-4D42-9120-4A3D3AE4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762" y="823085"/>
              <a:ext cx="5523455" cy="5523455"/>
            </a:xfrm>
            <a:prstGeom prst="rect">
              <a:avLst/>
            </a:prstGeom>
          </p:spPr>
        </p:pic>
        <p:sp>
          <p:nvSpPr>
            <p:cNvPr id="11" name="Sun 10">
              <a:extLst>
                <a:ext uri="{FF2B5EF4-FFF2-40B4-BE49-F238E27FC236}">
                  <a16:creationId xmlns:a16="http://schemas.microsoft.com/office/drawing/2014/main" id="{C3791EEE-FFFC-4DEA-8513-3BDC25A0D1F2}"/>
                </a:ext>
              </a:extLst>
            </p:cNvPr>
            <p:cNvSpPr/>
            <p:nvPr/>
          </p:nvSpPr>
          <p:spPr>
            <a:xfrm>
              <a:off x="5975445" y="550129"/>
              <a:ext cx="559558" cy="539086"/>
            </a:xfrm>
            <a:prstGeom prst="su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Stars">
            <a:extLst>
              <a:ext uri="{FF2B5EF4-FFF2-40B4-BE49-F238E27FC236}">
                <a16:creationId xmlns:a16="http://schemas.microsoft.com/office/drawing/2014/main" id="{D4ED463C-52D6-4FCB-9EA6-AAAAC4652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072" y="2971799"/>
            <a:ext cx="914400" cy="914400"/>
          </a:xfrm>
          <a:prstGeom prst="rect">
            <a:avLst/>
          </a:prstGeom>
        </p:spPr>
      </p:pic>
      <p:pic>
        <p:nvPicPr>
          <p:cNvPr id="15" name="Graphic 14" descr="Earth Globe Europe-Africa">
            <a:extLst>
              <a:ext uri="{FF2B5EF4-FFF2-40B4-BE49-F238E27FC236}">
                <a16:creationId xmlns:a16="http://schemas.microsoft.com/office/drawing/2014/main" id="{A083ADE1-E3D1-434B-95AE-989EAA7F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-3600000"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2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person&#10;&#10;Description generated with very high confidence">
            <a:extLst>
              <a:ext uri="{FF2B5EF4-FFF2-40B4-BE49-F238E27FC236}">
                <a16:creationId xmlns:a16="http://schemas.microsoft.com/office/drawing/2014/main" id="{61F2341A-D8BA-4FB8-9CC1-E84FE7CA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38" y="799232"/>
            <a:ext cx="12189580" cy="5223250"/>
          </a:xfrm>
          <a:prstGeom prst="rect">
            <a:avLst/>
          </a:prstGeom>
        </p:spPr>
      </p:pic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4B63BBCB-D487-4616-AEBC-ECA65F818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612" y="1396017"/>
            <a:ext cx="3576994" cy="41275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00F09-A99A-4E48-90A3-1DF9346513BF}"/>
              </a:ext>
            </a:extLst>
          </p:cNvPr>
          <p:cNvSpPr txBox="1"/>
          <p:nvPr/>
        </p:nvSpPr>
        <p:spPr>
          <a:xfrm>
            <a:off x="88900" y="6399213"/>
            <a:ext cx="60686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4"/>
              </a:rPr>
              <a:t>https://www.youtube.com/watch?v=ubZrAmRxy_M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96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47DAC5D-AB1F-4121-BFFB-3584EE43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348267" y="686379"/>
            <a:ext cx="5499069" cy="5499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8EB7BEE-120B-4288-9075-8D4232896182}"/>
              </a:ext>
            </a:extLst>
          </p:cNvPr>
          <p:cNvGrpSpPr/>
          <p:nvPr/>
        </p:nvGrpSpPr>
        <p:grpSpPr>
          <a:xfrm rot="10800000">
            <a:off x="3348267" y="662095"/>
            <a:ext cx="5523455" cy="5796411"/>
            <a:chOff x="3480762" y="550129"/>
            <a:chExt cx="5523455" cy="5796411"/>
          </a:xfrm>
        </p:grpSpPr>
        <p:pic>
          <p:nvPicPr>
            <p:cNvPr id="9" name="Picture 8" hidden="1">
              <a:extLst>
                <a:ext uri="{FF2B5EF4-FFF2-40B4-BE49-F238E27FC236}">
                  <a16:creationId xmlns:a16="http://schemas.microsoft.com/office/drawing/2014/main" id="{4347B36A-74BA-4D42-9120-4A3D3AE4E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0762" y="823085"/>
              <a:ext cx="5523455" cy="5523455"/>
            </a:xfrm>
            <a:prstGeom prst="rect">
              <a:avLst/>
            </a:prstGeom>
          </p:spPr>
        </p:pic>
        <p:sp>
          <p:nvSpPr>
            <p:cNvPr id="11" name="Sun 10">
              <a:extLst>
                <a:ext uri="{FF2B5EF4-FFF2-40B4-BE49-F238E27FC236}">
                  <a16:creationId xmlns:a16="http://schemas.microsoft.com/office/drawing/2014/main" id="{C3791EEE-FFFC-4DEA-8513-3BDC25A0D1F2}"/>
                </a:ext>
              </a:extLst>
            </p:cNvPr>
            <p:cNvSpPr/>
            <p:nvPr/>
          </p:nvSpPr>
          <p:spPr>
            <a:xfrm>
              <a:off x="5975445" y="550129"/>
              <a:ext cx="559558" cy="539086"/>
            </a:xfrm>
            <a:prstGeom prst="sun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Stars">
            <a:extLst>
              <a:ext uri="{FF2B5EF4-FFF2-40B4-BE49-F238E27FC236}">
                <a16:creationId xmlns:a16="http://schemas.microsoft.com/office/drawing/2014/main" id="{D4ED463C-52D6-4FCB-9EA6-AAAAC4652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7072" y="2971799"/>
            <a:ext cx="914400" cy="914400"/>
          </a:xfrm>
          <a:prstGeom prst="rect">
            <a:avLst/>
          </a:prstGeom>
        </p:spPr>
      </p:pic>
      <p:pic>
        <p:nvPicPr>
          <p:cNvPr id="15" name="Graphic 14" descr="Earth Globe Europe-Africa">
            <a:extLst>
              <a:ext uri="{FF2B5EF4-FFF2-40B4-BE49-F238E27FC236}">
                <a16:creationId xmlns:a16="http://schemas.microsoft.com/office/drawing/2014/main" id="{A083ADE1-E3D1-434B-95AE-989EAA7FA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-3600000"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91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E966-B3A9-41C1-9D9E-3C90A395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96949"/>
            <a:ext cx="4141645" cy="153471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When is a constellation at RA = 0h up at midnight?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18FF80-2265-424C-9B8C-FD0D2F1CA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77795" y="987425"/>
            <a:ext cx="5182985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17CA-77D7-46AC-8AAE-A46077644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1660"/>
            <a:ext cx="3932237" cy="3329390"/>
          </a:xfrm>
        </p:spPr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Summer &amp; Autumn</a:t>
            </a:r>
          </a:p>
        </p:txBody>
      </p:sp>
    </p:spTree>
    <p:extLst>
      <p:ext uri="{BB962C8B-B14F-4D97-AF65-F5344CB8AC3E}">
        <p14:creationId xmlns:p14="http://schemas.microsoft.com/office/powerpoint/2010/main" val="2213716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8FB31D7-8050-4867-8DEA-C9E0402E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Equatorial Coordinates</a:t>
            </a:r>
          </a:p>
        </p:txBody>
      </p:sp>
      <p:pic>
        <p:nvPicPr>
          <p:cNvPr id="9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1DF6AB00-0DCF-42F2-85CC-B57F91527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936" y="987425"/>
            <a:ext cx="4812704" cy="4873625"/>
          </a:xfrm>
          <a:prstGeom prst="rect">
            <a:avLst/>
          </a:prstGeom>
          <a:noFill/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E9893EB-B34B-4306-AD2D-E501257D3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Right Ascension</a:t>
            </a:r>
          </a:p>
          <a:p>
            <a:endParaRPr lang="en-US" dirty="0"/>
          </a:p>
          <a:p>
            <a:r>
              <a:rPr lang="en-US" dirty="0"/>
              <a:t>Angular distance along the celestial equator measured eastward from the Vernal Equinox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Declination</a:t>
            </a:r>
          </a:p>
          <a:p>
            <a:endParaRPr lang="en-US" dirty="0"/>
          </a:p>
          <a:p>
            <a:r>
              <a:rPr lang="en-US" dirty="0"/>
              <a:t>Angular distance above the celestial equator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37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1E08E529-7214-454B-974D-4D62853B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745" y="478215"/>
            <a:ext cx="4314447" cy="6389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C6D8CD-DCF0-45EF-AC0E-D4EF4EF35CB2}"/>
              </a:ext>
            </a:extLst>
          </p:cNvPr>
          <p:cNvSpPr txBox="1"/>
          <p:nvPr/>
        </p:nvSpPr>
        <p:spPr>
          <a:xfrm>
            <a:off x="8367712" y="239712"/>
            <a:ext cx="82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West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B4054-7D60-42BB-B91C-1B74DEAF71DF}"/>
              </a:ext>
            </a:extLst>
          </p:cNvPr>
          <p:cNvSpPr txBox="1"/>
          <p:nvPr/>
        </p:nvSpPr>
        <p:spPr>
          <a:xfrm>
            <a:off x="3335336" y="239712"/>
            <a:ext cx="82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East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A6801E-751F-4140-A670-387DF7080A47}"/>
              </a:ext>
            </a:extLst>
          </p:cNvPr>
          <p:cNvCxnSpPr/>
          <p:nvPr/>
        </p:nvCxnSpPr>
        <p:spPr>
          <a:xfrm flipH="1" flipV="1">
            <a:off x="4100513" y="425450"/>
            <a:ext cx="4189412" cy="1428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8D4B88-1E25-4609-9F5F-730AB556FC4E}"/>
              </a:ext>
            </a:extLst>
          </p:cNvPr>
          <p:cNvSpPr txBox="1"/>
          <p:nvPr/>
        </p:nvSpPr>
        <p:spPr>
          <a:xfrm>
            <a:off x="5788024" y="96838"/>
            <a:ext cx="615950" cy="3772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D3A2B-3901-497F-B189-BFE8969A8FC7}"/>
              </a:ext>
            </a:extLst>
          </p:cNvPr>
          <p:cNvSpPr txBox="1"/>
          <p:nvPr/>
        </p:nvSpPr>
        <p:spPr>
          <a:xfrm>
            <a:off x="271462" y="2827337"/>
            <a:ext cx="30607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 dirty="0">
                <a:solidFill>
                  <a:schemeClr val="bg1"/>
                </a:solidFill>
                <a:latin typeface="CMU Serif, serif"/>
              </a:rPr>
              <a:t>Right Ascension </a:t>
            </a:r>
            <a:r>
              <a:rPr lang="en-US" dirty="0">
                <a:solidFill>
                  <a:schemeClr val="bg1"/>
                </a:solidFill>
                <a:latin typeface="CMU Serif, serif"/>
              </a:rPr>
              <a:t>– angular distance along the celestial equator measured eastward from the Vernal equinox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654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788715DB-4E66-423F-AC19-0D055E8F360F}"/>
              </a:ext>
            </a:extLst>
          </p:cNvPr>
          <p:cNvSpPr/>
          <p:nvPr/>
        </p:nvSpPr>
        <p:spPr>
          <a:xfrm>
            <a:off x="2056374" y="6028125"/>
            <a:ext cx="8079254" cy="307361"/>
          </a:xfrm>
          <a:prstGeom prst="flowChartTerminator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4EB5DF73-E9B8-49DA-AF7A-BAAC722A3F89}"/>
              </a:ext>
            </a:extLst>
          </p:cNvPr>
          <p:cNvSpPr/>
          <p:nvPr/>
        </p:nvSpPr>
        <p:spPr>
          <a:xfrm>
            <a:off x="2056374" y="772245"/>
            <a:ext cx="8079254" cy="333829"/>
          </a:xfrm>
          <a:prstGeom prst="flowChartTerminator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014081A0-D49A-4594-A7E3-67DC9D639CB2}"/>
              </a:ext>
            </a:extLst>
          </p:cNvPr>
          <p:cNvSpPr/>
          <p:nvPr/>
        </p:nvSpPr>
        <p:spPr>
          <a:xfrm>
            <a:off x="2065724" y="3339351"/>
            <a:ext cx="8069903" cy="333829"/>
          </a:xfrm>
          <a:prstGeom prst="flowChartTerminator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88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D8F98F-4845-4B03-9FEB-E294EC492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FFF695-7072-4DF0-BE54-D7B9BF96FBD5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453E10-6612-46CB-9535-9A7545CF6E6B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DF910-5704-41C5-8ED4-64E650E8B992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E949AE-CEC2-4CDB-9B77-30E8195676F0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CF9AF18B-CE58-4CA1-8541-73EC83EF4419}"/>
              </a:ext>
            </a:extLst>
          </p:cNvPr>
          <p:cNvSpPr/>
          <p:nvPr/>
        </p:nvSpPr>
        <p:spPr>
          <a:xfrm rot="5400000">
            <a:off x="-286233" y="3337645"/>
            <a:ext cx="5186727" cy="355601"/>
          </a:xfrm>
          <a:prstGeom prst="flowChartTerminator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423C8ECB-20CE-4D56-8058-A2B1956EC0D8}"/>
              </a:ext>
            </a:extLst>
          </p:cNvPr>
          <p:cNvSpPr/>
          <p:nvPr/>
        </p:nvSpPr>
        <p:spPr>
          <a:xfrm rot="5400000">
            <a:off x="3170976" y="3337649"/>
            <a:ext cx="5186726" cy="355602"/>
          </a:xfrm>
          <a:prstGeom prst="flowChartTerminator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48C6AB0E-A6D5-43CE-8316-3F1472D2419A}"/>
              </a:ext>
            </a:extLst>
          </p:cNvPr>
          <p:cNvSpPr/>
          <p:nvPr/>
        </p:nvSpPr>
        <p:spPr>
          <a:xfrm rot="5400000">
            <a:off x="6646507" y="3396164"/>
            <a:ext cx="5186725" cy="238566"/>
          </a:xfrm>
          <a:prstGeom prst="flowChartTerminator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85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98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2323733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4171496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-267842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760639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F5BF19-B040-47E0-AE28-C1E9F022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37" y="1090391"/>
            <a:ext cx="2748323" cy="2061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89ABE-E35C-4B35-9872-FD4921C7AB86}"/>
              </a:ext>
            </a:extLst>
          </p:cNvPr>
          <p:cNvSpPr txBox="1"/>
          <p:nvPr/>
        </p:nvSpPr>
        <p:spPr>
          <a:xfrm>
            <a:off x="5072663" y="1244813"/>
            <a:ext cx="22669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M57 – Ring Nebula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Constellation: Lyra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B5CC759-29A3-4B45-A183-98875224FFAC}"/>
              </a:ext>
            </a:extLst>
          </p:cNvPr>
          <p:cNvSpPr/>
          <p:nvPr/>
        </p:nvSpPr>
        <p:spPr>
          <a:xfrm>
            <a:off x="7793248" y="1972241"/>
            <a:ext cx="275771" cy="2975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9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98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2323733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4171496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-267842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760639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F5BF19-B040-47E0-AE28-C1E9F022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37" y="1090391"/>
            <a:ext cx="2748323" cy="2061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89ABE-E35C-4B35-9872-FD4921C7AB86}"/>
              </a:ext>
            </a:extLst>
          </p:cNvPr>
          <p:cNvSpPr txBox="1"/>
          <p:nvPr/>
        </p:nvSpPr>
        <p:spPr>
          <a:xfrm>
            <a:off x="5072663" y="1244813"/>
            <a:ext cx="22669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M57 – Ring Nebula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Constellation: Lyra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868D8-E30F-4F95-8722-2F1F75F680CC}"/>
              </a:ext>
            </a:extLst>
          </p:cNvPr>
          <p:cNvCxnSpPr/>
          <p:nvPr/>
        </p:nvCxnSpPr>
        <p:spPr>
          <a:xfrm>
            <a:off x="7953055" y="2121012"/>
            <a:ext cx="483507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AE3A6-C81D-4D89-92D5-1D14CBC9A82C}"/>
                  </a:ext>
                </a:extLst>
              </p:cNvPr>
              <p:cNvSpPr txBox="1"/>
              <p:nvPr/>
            </p:nvSpPr>
            <p:spPr>
              <a:xfrm>
                <a:off x="9824831" y="1244813"/>
                <a:ext cx="16065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92D050"/>
                    </a:solidFill>
                  </a:rPr>
                  <a:t>Declination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≈33°</m:t>
                    </m:r>
                  </m:oMath>
                </a14:m>
                <a:r>
                  <a:rPr lang="en-US" sz="2000" dirty="0">
                    <a:solidFill>
                      <a:srgbClr val="92D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8AE3A6-C81D-4D89-92D5-1D14CBC9A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831" y="1244813"/>
                <a:ext cx="1606530" cy="707886"/>
              </a:xfrm>
              <a:prstGeom prst="rect">
                <a:avLst/>
              </a:prstGeom>
              <a:blipFill>
                <a:blip r:embed="rId4"/>
                <a:stretch>
                  <a:fillRect l="-4183" t="-4310" r="-4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8C4967B-37EC-417A-AE14-4340413D0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733" y="1952699"/>
            <a:ext cx="1234294" cy="30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32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98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2323733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4171496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-267842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760639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F5BF19-B040-47E0-AE28-C1E9F022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37" y="1090391"/>
            <a:ext cx="2748323" cy="2061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89ABE-E35C-4B35-9872-FD4921C7AB86}"/>
              </a:ext>
            </a:extLst>
          </p:cNvPr>
          <p:cNvSpPr txBox="1"/>
          <p:nvPr/>
        </p:nvSpPr>
        <p:spPr>
          <a:xfrm>
            <a:off x="5072663" y="1244813"/>
            <a:ext cx="22669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M57 – Ring Nebula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Constellation: Lyra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868D8-E30F-4F95-8722-2F1F75F680CC}"/>
              </a:ext>
            </a:extLst>
          </p:cNvPr>
          <p:cNvCxnSpPr/>
          <p:nvPr/>
        </p:nvCxnSpPr>
        <p:spPr>
          <a:xfrm>
            <a:off x="7953055" y="2121012"/>
            <a:ext cx="483507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FFF0CF-9568-41DF-8D3A-A74342B26FE8}"/>
              </a:ext>
            </a:extLst>
          </p:cNvPr>
          <p:cNvCxnSpPr/>
          <p:nvPr/>
        </p:nvCxnSpPr>
        <p:spPr>
          <a:xfrm flipH="1" flipV="1">
            <a:off x="7937278" y="957028"/>
            <a:ext cx="2153" cy="11639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32AE144-8129-427D-8BAF-D6B728D2BD9A}"/>
                  </a:ext>
                </a:extLst>
              </p:cNvPr>
              <p:cNvSpPr txBox="1"/>
              <p:nvPr/>
            </p:nvSpPr>
            <p:spPr>
              <a:xfrm>
                <a:off x="9617186" y="3180095"/>
                <a:ext cx="21339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F0"/>
                    </a:solidFill>
                  </a:rPr>
                  <a:t>Right Ascension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  <m:r>
                      <a:rPr lang="en-US" sz="2000" b="0" i="1" baseline="300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50</m:t>
                    </m:r>
                    <m:r>
                      <a:rPr lang="en-US" sz="2000" b="0" i="1" baseline="300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32AE144-8129-427D-8BAF-D6B728D2B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186" y="3180095"/>
                <a:ext cx="2133918" cy="707886"/>
              </a:xfrm>
              <a:prstGeom prst="rect">
                <a:avLst/>
              </a:prstGeom>
              <a:blipFill>
                <a:blip r:embed="rId4"/>
                <a:stretch>
                  <a:fillRect l="-2857" t="-5172" r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581306-6473-49B0-97D3-9A5239922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937" y="1644030"/>
            <a:ext cx="3065810" cy="15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8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7EE3-D85F-4FC4-B1BD-48C4A251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901372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00B0F0"/>
                </a:solidFill>
              </a:rPr>
              <a:t>Compared to a star with an apparent magnitude of 6, a star with an apparent magnitude of  -1 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EEE51-B305-4E59-A24A-A8DB17662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8572"/>
            <a:ext cx="3932237" cy="350247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Brighter</a:t>
            </a:r>
          </a:p>
          <a:p>
            <a:endParaRPr lang="en-US" sz="2000" dirty="0"/>
          </a:p>
          <a:p>
            <a:r>
              <a:rPr lang="en-US" sz="2000" dirty="0"/>
              <a:t>Dimmer</a:t>
            </a:r>
          </a:p>
          <a:p>
            <a:endParaRPr lang="en-US" sz="2000" dirty="0"/>
          </a:p>
          <a:p>
            <a:r>
              <a:rPr lang="en-US" sz="2000" dirty="0"/>
              <a:t>More massive</a:t>
            </a:r>
          </a:p>
          <a:p>
            <a:endParaRPr lang="en-US" sz="2000" dirty="0"/>
          </a:p>
          <a:p>
            <a:r>
              <a:rPr lang="en-US" sz="2000" dirty="0"/>
              <a:t>Less massive</a:t>
            </a:r>
          </a:p>
        </p:txBody>
      </p:sp>
      <p:pic>
        <p:nvPicPr>
          <p:cNvPr id="5" name="Picture 2" descr="https://northwesternimages.files.wordpress.com/2015/05/orion-over-zion.jpg">
            <a:extLst>
              <a:ext uri="{FF2B5EF4-FFF2-40B4-BE49-F238E27FC236}">
                <a16:creationId xmlns:a16="http://schemas.microsoft.com/office/drawing/2014/main" id="{E7C02550-CBE1-486B-AB2E-FEEBF63326B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74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98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2323733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4171496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-267842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760639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F5BF19-B040-47E0-AE28-C1E9F022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837" y="1090391"/>
            <a:ext cx="2748323" cy="2061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89ABE-E35C-4B35-9872-FD4921C7AB86}"/>
              </a:ext>
            </a:extLst>
          </p:cNvPr>
          <p:cNvSpPr txBox="1"/>
          <p:nvPr/>
        </p:nvSpPr>
        <p:spPr>
          <a:xfrm>
            <a:off x="5072663" y="1244813"/>
            <a:ext cx="22669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M57 – Ring Nebula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Constellation: Lyra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868D8-E30F-4F95-8722-2F1F75F680CC}"/>
              </a:ext>
            </a:extLst>
          </p:cNvPr>
          <p:cNvCxnSpPr/>
          <p:nvPr/>
        </p:nvCxnSpPr>
        <p:spPr>
          <a:xfrm>
            <a:off x="7953055" y="2121012"/>
            <a:ext cx="483507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FFF0CF-9568-41DF-8D3A-A74342B26FE8}"/>
              </a:ext>
            </a:extLst>
          </p:cNvPr>
          <p:cNvCxnSpPr/>
          <p:nvPr/>
        </p:nvCxnSpPr>
        <p:spPr>
          <a:xfrm flipH="1" flipV="1">
            <a:off x="7937278" y="957028"/>
            <a:ext cx="2153" cy="11639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32AE144-8129-427D-8BAF-D6B728D2BD9A}"/>
                  </a:ext>
                </a:extLst>
              </p:cNvPr>
              <p:cNvSpPr txBox="1"/>
              <p:nvPr/>
            </p:nvSpPr>
            <p:spPr>
              <a:xfrm>
                <a:off x="9617186" y="1532729"/>
                <a:ext cx="21339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B0F0"/>
                    </a:solidFill>
                  </a:rPr>
                  <a:t>Right Ascension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  <m:r>
                      <a:rPr lang="en-US" sz="2000" b="0" i="1" baseline="300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50</m:t>
                    </m:r>
                    <m:r>
                      <a:rPr lang="en-US" sz="2000" b="0" i="1" baseline="3000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32AE144-8129-427D-8BAF-D6B728D2B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7186" y="1532729"/>
                <a:ext cx="2133918" cy="707886"/>
              </a:xfrm>
              <a:prstGeom prst="rect">
                <a:avLst/>
              </a:prstGeom>
              <a:blipFill>
                <a:blip r:embed="rId4"/>
                <a:stretch>
                  <a:fillRect l="-2857" t="-4274" r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3049D6-0BCD-4FF0-B4D3-A89C541CE2A3}"/>
                  </a:ext>
                </a:extLst>
              </p:cNvPr>
              <p:cNvSpPr txBox="1"/>
              <p:nvPr/>
            </p:nvSpPr>
            <p:spPr>
              <a:xfrm>
                <a:off x="9824831" y="2834122"/>
                <a:ext cx="16065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92D050"/>
                    </a:solidFill>
                  </a:rPr>
                  <a:t>Declination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00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≈33°</m:t>
                    </m:r>
                  </m:oMath>
                </a14:m>
                <a:r>
                  <a:rPr lang="en-US" sz="2000" dirty="0">
                    <a:solidFill>
                      <a:srgbClr val="92D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3049D6-0BCD-4FF0-B4D3-A89C541CE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831" y="2834122"/>
                <a:ext cx="1606530" cy="707886"/>
              </a:xfrm>
              <a:prstGeom prst="rect">
                <a:avLst/>
              </a:prstGeom>
              <a:blipFill>
                <a:blip r:embed="rId8"/>
                <a:stretch>
                  <a:fillRect l="-4183" t="-5172" r="-4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37F0CDB-E992-4A26-8071-C5C0FA8A5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5733" y="3542008"/>
            <a:ext cx="1234294" cy="30354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D715D-EF7E-4C5E-8B10-5D74BE2D4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5191" y="-3336"/>
            <a:ext cx="3065810" cy="15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71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BA8C21-399F-427F-B315-E76FEB44461C}"/>
              </a:ext>
            </a:extLst>
          </p:cNvPr>
          <p:cNvSpPr/>
          <p:nvPr/>
        </p:nvSpPr>
        <p:spPr>
          <a:xfrm>
            <a:off x="2056373" y="2517585"/>
            <a:ext cx="8106771" cy="2069418"/>
          </a:xfrm>
          <a:custGeom>
            <a:avLst/>
            <a:gdLst>
              <a:gd name="connsiteX0" fmla="*/ 0 w 8106771"/>
              <a:gd name="connsiteY0" fmla="*/ 0 h 2069418"/>
              <a:gd name="connsiteX1" fmla="*/ 757451 w 8106771"/>
              <a:gd name="connsiteY1" fmla="*/ 20472 h 2069418"/>
              <a:gd name="connsiteX2" fmla="*/ 1746914 w 8106771"/>
              <a:gd name="connsiteY2" fmla="*/ 204717 h 2069418"/>
              <a:gd name="connsiteX3" fmla="*/ 3104866 w 8106771"/>
              <a:gd name="connsiteY3" fmla="*/ 696036 h 2069418"/>
              <a:gd name="connsiteX4" fmla="*/ 3719015 w 8106771"/>
              <a:gd name="connsiteY4" fmla="*/ 1003111 h 2069418"/>
              <a:gd name="connsiteX5" fmla="*/ 4367284 w 8106771"/>
              <a:gd name="connsiteY5" fmla="*/ 1330657 h 2069418"/>
              <a:gd name="connsiteX6" fmla="*/ 5288508 w 8106771"/>
              <a:gd name="connsiteY6" fmla="*/ 1740090 h 2069418"/>
              <a:gd name="connsiteX7" fmla="*/ 6585045 w 8106771"/>
              <a:gd name="connsiteY7" fmla="*/ 2033517 h 2069418"/>
              <a:gd name="connsiteX8" fmla="*/ 7649571 w 8106771"/>
              <a:gd name="connsiteY8" fmla="*/ 2060812 h 2069418"/>
              <a:gd name="connsiteX9" fmla="*/ 8106771 w 8106771"/>
              <a:gd name="connsiteY9" fmla="*/ 1999397 h 206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06771" h="2069418">
                <a:moveTo>
                  <a:pt x="0" y="0"/>
                </a:moveTo>
                <a:lnTo>
                  <a:pt x="757451" y="20472"/>
                </a:lnTo>
                <a:cubicBezTo>
                  <a:pt x="1048603" y="54591"/>
                  <a:pt x="1355678" y="92123"/>
                  <a:pt x="1746914" y="204717"/>
                </a:cubicBezTo>
                <a:cubicBezTo>
                  <a:pt x="2138150" y="317311"/>
                  <a:pt x="2776182" y="562970"/>
                  <a:pt x="3104866" y="696036"/>
                </a:cubicBezTo>
                <a:cubicBezTo>
                  <a:pt x="3433550" y="829102"/>
                  <a:pt x="3719015" y="1003111"/>
                  <a:pt x="3719015" y="1003111"/>
                </a:cubicBezTo>
                <a:cubicBezTo>
                  <a:pt x="3929418" y="1108881"/>
                  <a:pt x="4105702" y="1207827"/>
                  <a:pt x="4367284" y="1330657"/>
                </a:cubicBezTo>
                <a:cubicBezTo>
                  <a:pt x="4628866" y="1453487"/>
                  <a:pt x="4918881" y="1622947"/>
                  <a:pt x="5288508" y="1740090"/>
                </a:cubicBezTo>
                <a:cubicBezTo>
                  <a:pt x="5658135" y="1857233"/>
                  <a:pt x="6191535" y="1980063"/>
                  <a:pt x="6585045" y="2033517"/>
                </a:cubicBezTo>
                <a:cubicBezTo>
                  <a:pt x="6978555" y="2086971"/>
                  <a:pt x="7395950" y="2066499"/>
                  <a:pt x="7649571" y="2060812"/>
                </a:cubicBezTo>
                <a:cubicBezTo>
                  <a:pt x="7903192" y="2055125"/>
                  <a:pt x="8004981" y="2027261"/>
                  <a:pt x="8106771" y="199939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73EF5-0C0A-4901-8C77-B5AD5F3C6C20}"/>
              </a:ext>
            </a:extLst>
          </p:cNvPr>
          <p:cNvSpPr txBox="1"/>
          <p:nvPr/>
        </p:nvSpPr>
        <p:spPr>
          <a:xfrm>
            <a:off x="10163144" y="430261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Ecliptic</a:t>
            </a:r>
          </a:p>
        </p:txBody>
      </p:sp>
    </p:spTree>
    <p:extLst>
      <p:ext uri="{BB962C8B-B14F-4D97-AF65-F5344CB8AC3E}">
        <p14:creationId xmlns:p14="http://schemas.microsoft.com/office/powerpoint/2010/main" val="1583102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BA8C21-399F-427F-B315-E76FEB44461C}"/>
              </a:ext>
            </a:extLst>
          </p:cNvPr>
          <p:cNvSpPr/>
          <p:nvPr/>
        </p:nvSpPr>
        <p:spPr>
          <a:xfrm>
            <a:off x="2056373" y="2517585"/>
            <a:ext cx="8106771" cy="2069418"/>
          </a:xfrm>
          <a:custGeom>
            <a:avLst/>
            <a:gdLst>
              <a:gd name="connsiteX0" fmla="*/ 0 w 8106771"/>
              <a:gd name="connsiteY0" fmla="*/ 0 h 2069418"/>
              <a:gd name="connsiteX1" fmla="*/ 757451 w 8106771"/>
              <a:gd name="connsiteY1" fmla="*/ 20472 h 2069418"/>
              <a:gd name="connsiteX2" fmla="*/ 1746914 w 8106771"/>
              <a:gd name="connsiteY2" fmla="*/ 204717 h 2069418"/>
              <a:gd name="connsiteX3" fmla="*/ 3104866 w 8106771"/>
              <a:gd name="connsiteY3" fmla="*/ 696036 h 2069418"/>
              <a:gd name="connsiteX4" fmla="*/ 3719015 w 8106771"/>
              <a:gd name="connsiteY4" fmla="*/ 1003111 h 2069418"/>
              <a:gd name="connsiteX5" fmla="*/ 4367284 w 8106771"/>
              <a:gd name="connsiteY5" fmla="*/ 1330657 h 2069418"/>
              <a:gd name="connsiteX6" fmla="*/ 5288508 w 8106771"/>
              <a:gd name="connsiteY6" fmla="*/ 1740090 h 2069418"/>
              <a:gd name="connsiteX7" fmla="*/ 6585045 w 8106771"/>
              <a:gd name="connsiteY7" fmla="*/ 2033517 h 2069418"/>
              <a:gd name="connsiteX8" fmla="*/ 7649571 w 8106771"/>
              <a:gd name="connsiteY8" fmla="*/ 2060812 h 2069418"/>
              <a:gd name="connsiteX9" fmla="*/ 8106771 w 8106771"/>
              <a:gd name="connsiteY9" fmla="*/ 1999397 h 206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06771" h="2069418">
                <a:moveTo>
                  <a:pt x="0" y="0"/>
                </a:moveTo>
                <a:lnTo>
                  <a:pt x="757451" y="20472"/>
                </a:lnTo>
                <a:cubicBezTo>
                  <a:pt x="1048603" y="54591"/>
                  <a:pt x="1355678" y="92123"/>
                  <a:pt x="1746914" y="204717"/>
                </a:cubicBezTo>
                <a:cubicBezTo>
                  <a:pt x="2138150" y="317311"/>
                  <a:pt x="2776182" y="562970"/>
                  <a:pt x="3104866" y="696036"/>
                </a:cubicBezTo>
                <a:cubicBezTo>
                  <a:pt x="3433550" y="829102"/>
                  <a:pt x="3719015" y="1003111"/>
                  <a:pt x="3719015" y="1003111"/>
                </a:cubicBezTo>
                <a:cubicBezTo>
                  <a:pt x="3929418" y="1108881"/>
                  <a:pt x="4105702" y="1207827"/>
                  <a:pt x="4367284" y="1330657"/>
                </a:cubicBezTo>
                <a:cubicBezTo>
                  <a:pt x="4628866" y="1453487"/>
                  <a:pt x="4918881" y="1622947"/>
                  <a:pt x="5288508" y="1740090"/>
                </a:cubicBezTo>
                <a:cubicBezTo>
                  <a:pt x="5658135" y="1857233"/>
                  <a:pt x="6191535" y="1980063"/>
                  <a:pt x="6585045" y="2033517"/>
                </a:cubicBezTo>
                <a:cubicBezTo>
                  <a:pt x="6978555" y="2086971"/>
                  <a:pt x="7395950" y="2066499"/>
                  <a:pt x="7649571" y="2060812"/>
                </a:cubicBezTo>
                <a:cubicBezTo>
                  <a:pt x="7903192" y="2055125"/>
                  <a:pt x="8004981" y="2027261"/>
                  <a:pt x="8106771" y="199939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73EF5-0C0A-4901-8C77-B5AD5F3C6C20}"/>
              </a:ext>
            </a:extLst>
          </p:cNvPr>
          <p:cNvSpPr txBox="1"/>
          <p:nvPr/>
        </p:nvSpPr>
        <p:spPr>
          <a:xfrm>
            <a:off x="10163144" y="430261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Ecliptic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AE7F8-7273-4145-91DF-100251C117E7}"/>
              </a:ext>
            </a:extLst>
          </p:cNvPr>
          <p:cNvSpPr txBox="1"/>
          <p:nvPr/>
        </p:nvSpPr>
        <p:spPr>
          <a:xfrm>
            <a:off x="6727372" y="2946400"/>
            <a:ext cx="8322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Dates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CD6753-AA11-4574-A45E-AC6425B298D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872514" y="3315732"/>
            <a:ext cx="270998" cy="6031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3D6651-29A6-4FF3-8CAC-7D1A63D4E7C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559651" y="3131066"/>
            <a:ext cx="829606" cy="127402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94B0B5-2041-4BAC-8EC4-413D73F1658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914572" y="3131066"/>
            <a:ext cx="812800" cy="41120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33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BA8C21-399F-427F-B315-E76FEB44461C}"/>
              </a:ext>
            </a:extLst>
          </p:cNvPr>
          <p:cNvSpPr/>
          <p:nvPr/>
        </p:nvSpPr>
        <p:spPr>
          <a:xfrm>
            <a:off x="2056373" y="2517585"/>
            <a:ext cx="8106771" cy="2069418"/>
          </a:xfrm>
          <a:custGeom>
            <a:avLst/>
            <a:gdLst>
              <a:gd name="connsiteX0" fmla="*/ 0 w 8106771"/>
              <a:gd name="connsiteY0" fmla="*/ 0 h 2069418"/>
              <a:gd name="connsiteX1" fmla="*/ 757451 w 8106771"/>
              <a:gd name="connsiteY1" fmla="*/ 20472 h 2069418"/>
              <a:gd name="connsiteX2" fmla="*/ 1746914 w 8106771"/>
              <a:gd name="connsiteY2" fmla="*/ 204717 h 2069418"/>
              <a:gd name="connsiteX3" fmla="*/ 3104866 w 8106771"/>
              <a:gd name="connsiteY3" fmla="*/ 696036 h 2069418"/>
              <a:gd name="connsiteX4" fmla="*/ 3719015 w 8106771"/>
              <a:gd name="connsiteY4" fmla="*/ 1003111 h 2069418"/>
              <a:gd name="connsiteX5" fmla="*/ 4367284 w 8106771"/>
              <a:gd name="connsiteY5" fmla="*/ 1330657 h 2069418"/>
              <a:gd name="connsiteX6" fmla="*/ 5288508 w 8106771"/>
              <a:gd name="connsiteY6" fmla="*/ 1740090 h 2069418"/>
              <a:gd name="connsiteX7" fmla="*/ 6585045 w 8106771"/>
              <a:gd name="connsiteY7" fmla="*/ 2033517 h 2069418"/>
              <a:gd name="connsiteX8" fmla="*/ 7649571 w 8106771"/>
              <a:gd name="connsiteY8" fmla="*/ 2060812 h 2069418"/>
              <a:gd name="connsiteX9" fmla="*/ 8106771 w 8106771"/>
              <a:gd name="connsiteY9" fmla="*/ 1999397 h 206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06771" h="2069418">
                <a:moveTo>
                  <a:pt x="0" y="0"/>
                </a:moveTo>
                <a:lnTo>
                  <a:pt x="757451" y="20472"/>
                </a:lnTo>
                <a:cubicBezTo>
                  <a:pt x="1048603" y="54591"/>
                  <a:pt x="1355678" y="92123"/>
                  <a:pt x="1746914" y="204717"/>
                </a:cubicBezTo>
                <a:cubicBezTo>
                  <a:pt x="2138150" y="317311"/>
                  <a:pt x="2776182" y="562970"/>
                  <a:pt x="3104866" y="696036"/>
                </a:cubicBezTo>
                <a:cubicBezTo>
                  <a:pt x="3433550" y="829102"/>
                  <a:pt x="3719015" y="1003111"/>
                  <a:pt x="3719015" y="1003111"/>
                </a:cubicBezTo>
                <a:cubicBezTo>
                  <a:pt x="3929418" y="1108881"/>
                  <a:pt x="4105702" y="1207827"/>
                  <a:pt x="4367284" y="1330657"/>
                </a:cubicBezTo>
                <a:cubicBezTo>
                  <a:pt x="4628866" y="1453487"/>
                  <a:pt x="4918881" y="1622947"/>
                  <a:pt x="5288508" y="1740090"/>
                </a:cubicBezTo>
                <a:cubicBezTo>
                  <a:pt x="5658135" y="1857233"/>
                  <a:pt x="6191535" y="1980063"/>
                  <a:pt x="6585045" y="2033517"/>
                </a:cubicBezTo>
                <a:cubicBezTo>
                  <a:pt x="6978555" y="2086971"/>
                  <a:pt x="7395950" y="2066499"/>
                  <a:pt x="7649571" y="2060812"/>
                </a:cubicBezTo>
                <a:cubicBezTo>
                  <a:pt x="7903192" y="2055125"/>
                  <a:pt x="8004981" y="2027261"/>
                  <a:pt x="8106771" y="199939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73EF5-0C0A-4901-8C77-B5AD5F3C6C20}"/>
              </a:ext>
            </a:extLst>
          </p:cNvPr>
          <p:cNvSpPr txBox="1"/>
          <p:nvPr/>
        </p:nvSpPr>
        <p:spPr>
          <a:xfrm>
            <a:off x="10163144" y="430261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Ecliptic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D0F24-72FF-4F66-9276-67EDA7B9B6EB}"/>
              </a:ext>
            </a:extLst>
          </p:cNvPr>
          <p:cNvSpPr txBox="1"/>
          <p:nvPr/>
        </p:nvSpPr>
        <p:spPr>
          <a:xfrm>
            <a:off x="7610475" y="3788911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Jan 20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BB920D-C624-4446-BE44-36E52EDD3D15}"/>
              </a:ext>
            </a:extLst>
          </p:cNvPr>
          <p:cNvSpPr/>
          <p:nvPr/>
        </p:nvSpPr>
        <p:spPr>
          <a:xfrm>
            <a:off x="7824259" y="4252743"/>
            <a:ext cx="365760" cy="36576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23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BA8C21-399F-427F-B315-E76FEB44461C}"/>
              </a:ext>
            </a:extLst>
          </p:cNvPr>
          <p:cNvSpPr/>
          <p:nvPr/>
        </p:nvSpPr>
        <p:spPr>
          <a:xfrm>
            <a:off x="2056373" y="2517585"/>
            <a:ext cx="8106771" cy="2069418"/>
          </a:xfrm>
          <a:custGeom>
            <a:avLst/>
            <a:gdLst>
              <a:gd name="connsiteX0" fmla="*/ 0 w 8106771"/>
              <a:gd name="connsiteY0" fmla="*/ 0 h 2069418"/>
              <a:gd name="connsiteX1" fmla="*/ 757451 w 8106771"/>
              <a:gd name="connsiteY1" fmla="*/ 20472 h 2069418"/>
              <a:gd name="connsiteX2" fmla="*/ 1746914 w 8106771"/>
              <a:gd name="connsiteY2" fmla="*/ 204717 h 2069418"/>
              <a:gd name="connsiteX3" fmla="*/ 3104866 w 8106771"/>
              <a:gd name="connsiteY3" fmla="*/ 696036 h 2069418"/>
              <a:gd name="connsiteX4" fmla="*/ 3719015 w 8106771"/>
              <a:gd name="connsiteY4" fmla="*/ 1003111 h 2069418"/>
              <a:gd name="connsiteX5" fmla="*/ 4367284 w 8106771"/>
              <a:gd name="connsiteY5" fmla="*/ 1330657 h 2069418"/>
              <a:gd name="connsiteX6" fmla="*/ 5288508 w 8106771"/>
              <a:gd name="connsiteY6" fmla="*/ 1740090 h 2069418"/>
              <a:gd name="connsiteX7" fmla="*/ 6585045 w 8106771"/>
              <a:gd name="connsiteY7" fmla="*/ 2033517 h 2069418"/>
              <a:gd name="connsiteX8" fmla="*/ 7649571 w 8106771"/>
              <a:gd name="connsiteY8" fmla="*/ 2060812 h 2069418"/>
              <a:gd name="connsiteX9" fmla="*/ 8106771 w 8106771"/>
              <a:gd name="connsiteY9" fmla="*/ 1999397 h 206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06771" h="2069418">
                <a:moveTo>
                  <a:pt x="0" y="0"/>
                </a:moveTo>
                <a:lnTo>
                  <a:pt x="757451" y="20472"/>
                </a:lnTo>
                <a:cubicBezTo>
                  <a:pt x="1048603" y="54591"/>
                  <a:pt x="1355678" y="92123"/>
                  <a:pt x="1746914" y="204717"/>
                </a:cubicBezTo>
                <a:cubicBezTo>
                  <a:pt x="2138150" y="317311"/>
                  <a:pt x="2776182" y="562970"/>
                  <a:pt x="3104866" y="696036"/>
                </a:cubicBezTo>
                <a:cubicBezTo>
                  <a:pt x="3433550" y="829102"/>
                  <a:pt x="3719015" y="1003111"/>
                  <a:pt x="3719015" y="1003111"/>
                </a:cubicBezTo>
                <a:cubicBezTo>
                  <a:pt x="3929418" y="1108881"/>
                  <a:pt x="4105702" y="1207827"/>
                  <a:pt x="4367284" y="1330657"/>
                </a:cubicBezTo>
                <a:cubicBezTo>
                  <a:pt x="4628866" y="1453487"/>
                  <a:pt x="4918881" y="1622947"/>
                  <a:pt x="5288508" y="1740090"/>
                </a:cubicBezTo>
                <a:cubicBezTo>
                  <a:pt x="5658135" y="1857233"/>
                  <a:pt x="6191535" y="1980063"/>
                  <a:pt x="6585045" y="2033517"/>
                </a:cubicBezTo>
                <a:cubicBezTo>
                  <a:pt x="6978555" y="2086971"/>
                  <a:pt x="7395950" y="2066499"/>
                  <a:pt x="7649571" y="2060812"/>
                </a:cubicBezTo>
                <a:cubicBezTo>
                  <a:pt x="7903192" y="2055125"/>
                  <a:pt x="8004981" y="2027261"/>
                  <a:pt x="8106771" y="199939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73EF5-0C0A-4901-8C77-B5AD5F3C6C20}"/>
              </a:ext>
            </a:extLst>
          </p:cNvPr>
          <p:cNvSpPr txBox="1"/>
          <p:nvPr/>
        </p:nvSpPr>
        <p:spPr>
          <a:xfrm>
            <a:off x="10163144" y="430261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Ecliptic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8D0F24-72FF-4F66-9276-67EDA7B9B6EB}"/>
                  </a:ext>
                </a:extLst>
              </p:cNvPr>
              <p:cNvSpPr txBox="1"/>
              <p:nvPr/>
            </p:nvSpPr>
            <p:spPr>
              <a:xfrm>
                <a:off x="8009495" y="4031569"/>
                <a:ext cx="11955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≈−21°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8D0F24-72FF-4F66-9276-67EDA7B9B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495" y="4031569"/>
                <a:ext cx="11955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E09D5-6343-4692-8352-98C5FD740162}"/>
              </a:ext>
            </a:extLst>
          </p:cNvPr>
          <p:cNvCxnSpPr>
            <a:cxnSpLocks/>
          </p:cNvCxnSpPr>
          <p:nvPr/>
        </p:nvCxnSpPr>
        <p:spPr>
          <a:xfrm>
            <a:off x="7987085" y="4400901"/>
            <a:ext cx="0" cy="174943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F4377E-AE37-4AF8-916D-FA1807DB1D96}"/>
              </a:ext>
            </a:extLst>
          </p:cNvPr>
          <p:cNvCxnSpPr>
            <a:cxnSpLocks/>
          </p:cNvCxnSpPr>
          <p:nvPr/>
        </p:nvCxnSpPr>
        <p:spPr>
          <a:xfrm>
            <a:off x="7959568" y="4420535"/>
            <a:ext cx="1267921" cy="32195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D0858F-A8A5-44B2-A1A4-25AD4AB0F130}"/>
                  </a:ext>
                </a:extLst>
              </p:cNvPr>
              <p:cNvSpPr txBox="1"/>
              <p:nvPr/>
            </p:nvSpPr>
            <p:spPr>
              <a:xfrm>
                <a:off x="6440570" y="5094125"/>
                <a:ext cx="1401089" cy="362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≈20</m:t>
                      </m:r>
                      <m:r>
                        <a:rPr lang="en-US" b="0" i="1" baseline="30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baseline="30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aseline="300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D0858F-A8A5-44B2-A1A4-25AD4AB0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570" y="5094125"/>
                <a:ext cx="1401089" cy="362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636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giphy.com/media/Fu96pJzqza7sY/giphy.gif">
            <a:extLst>
              <a:ext uri="{FF2B5EF4-FFF2-40B4-BE49-F238E27FC236}">
                <a16:creationId xmlns:a16="http://schemas.microsoft.com/office/drawing/2014/main" id="{31907890-363D-47B7-AFBA-76E2F3C98F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2972"/>
            <a:ext cx="12207895" cy="54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7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89340C-4B3C-4B85-A9CD-D1513BC9BC77}"/>
              </a:ext>
            </a:extLst>
          </p:cNvPr>
          <p:cNvSpPr/>
          <p:nvPr/>
        </p:nvSpPr>
        <p:spPr>
          <a:xfrm>
            <a:off x="2056373" y="6030686"/>
            <a:ext cx="8079254" cy="3048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90DD0-F236-49F2-A897-98D31A194DA6}"/>
              </a:ext>
            </a:extLst>
          </p:cNvPr>
          <p:cNvSpPr txBox="1"/>
          <p:nvPr/>
        </p:nvSpPr>
        <p:spPr>
          <a:xfrm>
            <a:off x="6487885" y="5109030"/>
            <a:ext cx="863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12BBB9-2FCB-4B0D-9FD4-D56EC6C0A1A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914242" y="5478362"/>
            <a:ext cx="5443" cy="7047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AEC058-81CF-4436-9546-2BB398F0C3A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51485" y="5293696"/>
            <a:ext cx="682172" cy="8893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27E575-003A-4F06-A89C-DC8EC4EE5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812971" y="5293696"/>
            <a:ext cx="674914" cy="8044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02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89340C-4B3C-4B85-A9CD-D1513BC9BC77}"/>
              </a:ext>
            </a:extLst>
          </p:cNvPr>
          <p:cNvSpPr/>
          <p:nvPr/>
        </p:nvSpPr>
        <p:spPr>
          <a:xfrm>
            <a:off x="2056373" y="6030686"/>
            <a:ext cx="8079254" cy="3048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90DD0-F236-49F2-A897-98D31A194DA6}"/>
              </a:ext>
            </a:extLst>
          </p:cNvPr>
          <p:cNvSpPr txBox="1"/>
          <p:nvPr/>
        </p:nvSpPr>
        <p:spPr>
          <a:xfrm>
            <a:off x="6487885" y="5109030"/>
            <a:ext cx="863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Dates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12BBB9-2FCB-4B0D-9FD4-D56EC6C0A1A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914242" y="5478362"/>
            <a:ext cx="5443" cy="7047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AEC058-81CF-4436-9546-2BB398F0C3A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351485" y="5293696"/>
            <a:ext cx="682172" cy="8893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27E575-003A-4F06-A89C-DC8EC4EE572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812971" y="5293696"/>
            <a:ext cx="674914" cy="8044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C0FC58-9CA1-4C87-9B39-502548C68018}"/>
              </a:ext>
            </a:extLst>
          </p:cNvPr>
          <p:cNvSpPr txBox="1"/>
          <p:nvPr/>
        </p:nvSpPr>
        <p:spPr>
          <a:xfrm>
            <a:off x="10189030" y="4208262"/>
            <a:ext cx="1904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Local Meridian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@ 8 pm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Standard Time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(9 pm Daylight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Savings)</a:t>
            </a:r>
          </a:p>
        </p:txBody>
      </p:sp>
    </p:spTree>
    <p:extLst>
      <p:ext uri="{BB962C8B-B14F-4D97-AF65-F5344CB8AC3E}">
        <p14:creationId xmlns:p14="http://schemas.microsoft.com/office/powerpoint/2010/main" val="1441190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89340C-4B3C-4B85-A9CD-D1513BC9BC77}"/>
              </a:ext>
            </a:extLst>
          </p:cNvPr>
          <p:cNvSpPr/>
          <p:nvPr/>
        </p:nvSpPr>
        <p:spPr>
          <a:xfrm>
            <a:off x="2056373" y="6030686"/>
            <a:ext cx="8079254" cy="3048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1D66C-3E8B-4F72-97D1-8894CA0FFF50}"/>
              </a:ext>
            </a:extLst>
          </p:cNvPr>
          <p:cNvSpPr txBox="1"/>
          <p:nvPr/>
        </p:nvSpPr>
        <p:spPr>
          <a:xfrm>
            <a:off x="10189030" y="4208262"/>
            <a:ext cx="1904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Local Meridian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@ 8 pm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Standard Time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(9 pm Daylight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Savings)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1034B-1216-490D-97B9-70D2573EFA20}"/>
              </a:ext>
            </a:extLst>
          </p:cNvPr>
          <p:cNvSpPr txBox="1"/>
          <p:nvPr/>
        </p:nvSpPr>
        <p:spPr>
          <a:xfrm>
            <a:off x="3477656" y="5617896"/>
            <a:ext cx="914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Jan 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24BB2F-D9E6-49B6-BCA0-F2ACCE278BD8}"/>
              </a:ext>
            </a:extLst>
          </p:cNvPr>
          <p:cNvSpPr/>
          <p:nvPr/>
        </p:nvSpPr>
        <p:spPr>
          <a:xfrm>
            <a:off x="3279718" y="6001714"/>
            <a:ext cx="365760" cy="36576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40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89340C-4B3C-4B85-A9CD-D1513BC9BC77}"/>
              </a:ext>
            </a:extLst>
          </p:cNvPr>
          <p:cNvSpPr/>
          <p:nvPr/>
        </p:nvSpPr>
        <p:spPr>
          <a:xfrm>
            <a:off x="2056373" y="6030686"/>
            <a:ext cx="8079254" cy="3048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1D66C-3E8B-4F72-97D1-8894CA0FFF50}"/>
              </a:ext>
            </a:extLst>
          </p:cNvPr>
          <p:cNvSpPr txBox="1"/>
          <p:nvPr/>
        </p:nvSpPr>
        <p:spPr>
          <a:xfrm>
            <a:off x="10189030" y="4208262"/>
            <a:ext cx="1904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Local Meridian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@ 8 pm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Standard Time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(9 pm Daylight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Savings)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1034B-1216-490D-97B9-70D2573EFA20}"/>
              </a:ext>
            </a:extLst>
          </p:cNvPr>
          <p:cNvSpPr txBox="1"/>
          <p:nvPr/>
        </p:nvSpPr>
        <p:spPr>
          <a:xfrm>
            <a:off x="3477656" y="5617896"/>
            <a:ext cx="914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Jan 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24BB2F-D9E6-49B6-BCA0-F2ACCE278BD8}"/>
              </a:ext>
            </a:extLst>
          </p:cNvPr>
          <p:cNvSpPr/>
          <p:nvPr/>
        </p:nvSpPr>
        <p:spPr>
          <a:xfrm>
            <a:off x="3279718" y="6001714"/>
            <a:ext cx="365760" cy="36576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C5C6FE-D4F1-40C6-B4F8-EC8849C8F135}"/>
              </a:ext>
            </a:extLst>
          </p:cNvPr>
          <p:cNvCxnSpPr>
            <a:cxnSpLocks/>
          </p:cNvCxnSpPr>
          <p:nvPr/>
        </p:nvCxnSpPr>
        <p:spPr>
          <a:xfrm flipH="1">
            <a:off x="3477656" y="957886"/>
            <a:ext cx="0" cy="5072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5CA934-9F67-470E-84B0-A1749C655A35}"/>
              </a:ext>
            </a:extLst>
          </p:cNvPr>
          <p:cNvSpPr/>
          <p:nvPr/>
        </p:nvSpPr>
        <p:spPr>
          <a:xfrm>
            <a:off x="3979715" y="3621998"/>
            <a:ext cx="2060179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Meridian @ 8 pm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RA = 4</a:t>
            </a:r>
            <a:r>
              <a:rPr lang="en-US" baseline="30000" dirty="0">
                <a:solidFill>
                  <a:srgbClr val="7030A0"/>
                </a:solidFill>
              </a:rPr>
              <a:t>h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(Standard Time)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CD4D3C-14F8-4FA5-A9FC-195B6D1815F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77659" y="4083663"/>
            <a:ext cx="50205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7EE3-D85F-4FC4-B1BD-48C4A251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901372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00B0F0"/>
                </a:solidFill>
              </a:rPr>
              <a:t>Compared to a star with an apparent magnitude of 6, a star with an apparent magnitude of  -1 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EEE51-B305-4E59-A24A-A8DB17662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8572"/>
            <a:ext cx="3932237" cy="350247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Brighter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3BC3F-AE31-46DD-9BBD-6466EE65E2EC}"/>
              </a:ext>
            </a:extLst>
          </p:cNvPr>
          <p:cNvSpPr txBox="1"/>
          <p:nvPr/>
        </p:nvSpPr>
        <p:spPr>
          <a:xfrm>
            <a:off x="5798581" y="638237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62C8A-C8B7-489E-ABDF-87AAACF2DF65}"/>
              </a:ext>
            </a:extLst>
          </p:cNvPr>
          <p:cNvSpPr txBox="1"/>
          <p:nvPr/>
        </p:nvSpPr>
        <p:spPr>
          <a:xfrm>
            <a:off x="9820098" y="375488"/>
            <a:ext cx="1324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Perceived</a:t>
            </a:r>
          </a:p>
          <a:p>
            <a:pPr algn="ctr"/>
            <a:r>
              <a:rPr lang="en-US" dirty="0"/>
              <a:t>Relative</a:t>
            </a:r>
          </a:p>
          <a:p>
            <a:pPr algn="ctr"/>
            <a:r>
              <a:rPr lang="en-US" dirty="0"/>
              <a:t>Brightness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65601-A080-4B61-88E4-54C983AFD002}"/>
              </a:ext>
            </a:extLst>
          </p:cNvPr>
          <p:cNvSpPr txBox="1"/>
          <p:nvPr/>
        </p:nvSpPr>
        <p:spPr>
          <a:xfrm>
            <a:off x="7679008" y="361238"/>
            <a:ext cx="1279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Relative</a:t>
            </a:r>
          </a:p>
          <a:p>
            <a:pPr algn="ctr"/>
            <a:r>
              <a:rPr lang="en-US" dirty="0"/>
              <a:t>Brightness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42BC2AB-C4FE-4700-9454-E07C54068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266" y="1407885"/>
            <a:ext cx="5027510" cy="507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96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89340C-4B3C-4B85-A9CD-D1513BC9BC77}"/>
              </a:ext>
            </a:extLst>
          </p:cNvPr>
          <p:cNvSpPr/>
          <p:nvPr/>
        </p:nvSpPr>
        <p:spPr>
          <a:xfrm>
            <a:off x="2056373" y="6030686"/>
            <a:ext cx="8079254" cy="3048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1D66C-3E8B-4F72-97D1-8894CA0FFF50}"/>
              </a:ext>
            </a:extLst>
          </p:cNvPr>
          <p:cNvSpPr txBox="1"/>
          <p:nvPr/>
        </p:nvSpPr>
        <p:spPr>
          <a:xfrm>
            <a:off x="10189030" y="4208262"/>
            <a:ext cx="1904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Local Meridian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@ 8 pm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Standard Time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(9 pm Daylight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Savings)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1034B-1216-490D-97B9-70D2573EFA20}"/>
              </a:ext>
            </a:extLst>
          </p:cNvPr>
          <p:cNvSpPr txBox="1"/>
          <p:nvPr/>
        </p:nvSpPr>
        <p:spPr>
          <a:xfrm>
            <a:off x="3477656" y="5617896"/>
            <a:ext cx="914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Jan 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24BB2F-D9E6-49B6-BCA0-F2ACCE278BD8}"/>
              </a:ext>
            </a:extLst>
          </p:cNvPr>
          <p:cNvSpPr/>
          <p:nvPr/>
        </p:nvSpPr>
        <p:spPr>
          <a:xfrm>
            <a:off x="3279718" y="6001714"/>
            <a:ext cx="365760" cy="36576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C5C6FE-D4F1-40C6-B4F8-EC8849C8F135}"/>
              </a:ext>
            </a:extLst>
          </p:cNvPr>
          <p:cNvCxnSpPr>
            <a:cxnSpLocks/>
          </p:cNvCxnSpPr>
          <p:nvPr/>
        </p:nvCxnSpPr>
        <p:spPr>
          <a:xfrm flipH="1">
            <a:off x="3477656" y="957886"/>
            <a:ext cx="0" cy="5072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5CA934-9F67-470E-84B0-A1749C655A35}"/>
              </a:ext>
            </a:extLst>
          </p:cNvPr>
          <p:cNvSpPr/>
          <p:nvPr/>
        </p:nvSpPr>
        <p:spPr>
          <a:xfrm>
            <a:off x="3979715" y="3621998"/>
            <a:ext cx="2060179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Meridian @ 8 pm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RA = 4</a:t>
            </a:r>
            <a:r>
              <a:rPr lang="en-US" baseline="30000" dirty="0">
                <a:solidFill>
                  <a:srgbClr val="7030A0"/>
                </a:solidFill>
              </a:rPr>
              <a:t>h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(Standard Time)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CD4D3C-14F8-4FA5-A9FC-195B6D1815F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77656" y="4083663"/>
            <a:ext cx="50205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68591D0-8917-4B85-9D6F-602876215A9A}"/>
              </a:ext>
            </a:extLst>
          </p:cNvPr>
          <p:cNvSpPr/>
          <p:nvPr/>
        </p:nvSpPr>
        <p:spPr>
          <a:xfrm>
            <a:off x="3462598" y="2311479"/>
            <a:ext cx="365760" cy="36576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1026" name="Picture 2" descr="https://apod.nasa.gov/apod/image/1610/M45_vonEiff_1600.jpg">
            <a:extLst>
              <a:ext uri="{FF2B5EF4-FFF2-40B4-BE49-F238E27FC236}">
                <a16:creationId xmlns:a16="http://schemas.microsoft.com/office/drawing/2014/main" id="{115F60ED-D7EE-4320-9B21-7ACE4C5A5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4" t="5787" r="18749" b="22134"/>
          <a:stretch/>
        </p:blipFill>
        <p:spPr bwMode="auto">
          <a:xfrm>
            <a:off x="4040188" y="1319726"/>
            <a:ext cx="2604299" cy="210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917FB-DEFD-4188-AB7F-18E2A6D18575}"/>
              </a:ext>
            </a:extLst>
          </p:cNvPr>
          <p:cNvSpPr txBox="1"/>
          <p:nvPr/>
        </p:nvSpPr>
        <p:spPr>
          <a:xfrm>
            <a:off x="4040189" y="1378857"/>
            <a:ext cx="260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Pleiades</a:t>
            </a:r>
          </a:p>
        </p:txBody>
      </p:sp>
    </p:spTree>
    <p:extLst>
      <p:ext uri="{BB962C8B-B14F-4D97-AF65-F5344CB8AC3E}">
        <p14:creationId xmlns:p14="http://schemas.microsoft.com/office/powerpoint/2010/main" val="3277175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89340C-4B3C-4B85-A9CD-D1513BC9BC77}"/>
              </a:ext>
            </a:extLst>
          </p:cNvPr>
          <p:cNvSpPr/>
          <p:nvPr/>
        </p:nvSpPr>
        <p:spPr>
          <a:xfrm>
            <a:off x="2056373" y="6030686"/>
            <a:ext cx="8079254" cy="3048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1D66C-3E8B-4F72-97D1-8894CA0FFF50}"/>
              </a:ext>
            </a:extLst>
          </p:cNvPr>
          <p:cNvSpPr txBox="1"/>
          <p:nvPr/>
        </p:nvSpPr>
        <p:spPr>
          <a:xfrm>
            <a:off x="10189030" y="4208262"/>
            <a:ext cx="1904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Local Meridian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@ 8 pm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Standard Time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(9 pm Daylight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Savings)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1034B-1216-490D-97B9-70D2573EFA20}"/>
              </a:ext>
            </a:extLst>
          </p:cNvPr>
          <p:cNvSpPr txBox="1"/>
          <p:nvPr/>
        </p:nvSpPr>
        <p:spPr>
          <a:xfrm>
            <a:off x="3477656" y="5617896"/>
            <a:ext cx="914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Jan 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24BB2F-D9E6-49B6-BCA0-F2ACCE278BD8}"/>
              </a:ext>
            </a:extLst>
          </p:cNvPr>
          <p:cNvSpPr/>
          <p:nvPr/>
        </p:nvSpPr>
        <p:spPr>
          <a:xfrm>
            <a:off x="3279718" y="6001714"/>
            <a:ext cx="365760" cy="36576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C5C6FE-D4F1-40C6-B4F8-EC8849C8F135}"/>
              </a:ext>
            </a:extLst>
          </p:cNvPr>
          <p:cNvCxnSpPr>
            <a:cxnSpLocks/>
          </p:cNvCxnSpPr>
          <p:nvPr/>
        </p:nvCxnSpPr>
        <p:spPr>
          <a:xfrm flipH="1">
            <a:off x="3477656" y="957886"/>
            <a:ext cx="0" cy="5072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5CA934-9F67-470E-84B0-A1749C655A35}"/>
              </a:ext>
            </a:extLst>
          </p:cNvPr>
          <p:cNvSpPr/>
          <p:nvPr/>
        </p:nvSpPr>
        <p:spPr>
          <a:xfrm>
            <a:off x="3979715" y="3621998"/>
            <a:ext cx="2060179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Meridian @ 8 pm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RA = 4</a:t>
            </a:r>
            <a:r>
              <a:rPr lang="en-US" baseline="30000" dirty="0">
                <a:solidFill>
                  <a:srgbClr val="7030A0"/>
                </a:solidFill>
              </a:rPr>
              <a:t>h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(Standard Time)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CD4D3C-14F8-4FA5-A9FC-195B6D1815F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477656" y="4083663"/>
            <a:ext cx="50205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08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89340C-4B3C-4B85-A9CD-D1513BC9BC77}"/>
              </a:ext>
            </a:extLst>
          </p:cNvPr>
          <p:cNvSpPr/>
          <p:nvPr/>
        </p:nvSpPr>
        <p:spPr>
          <a:xfrm>
            <a:off x="2056373" y="6030686"/>
            <a:ext cx="8079254" cy="3048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1D66C-3E8B-4F72-97D1-8894CA0FFF50}"/>
              </a:ext>
            </a:extLst>
          </p:cNvPr>
          <p:cNvSpPr txBox="1"/>
          <p:nvPr/>
        </p:nvSpPr>
        <p:spPr>
          <a:xfrm>
            <a:off x="10189030" y="4208262"/>
            <a:ext cx="1904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Local Meridian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@ 8 pm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Standard Time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(9 pm Daylight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Savings)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1034B-1216-490D-97B9-70D2573EFA20}"/>
              </a:ext>
            </a:extLst>
          </p:cNvPr>
          <p:cNvSpPr txBox="1"/>
          <p:nvPr/>
        </p:nvSpPr>
        <p:spPr>
          <a:xfrm>
            <a:off x="3477656" y="5617896"/>
            <a:ext cx="914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Jan 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24BB2F-D9E6-49B6-BCA0-F2ACCE278BD8}"/>
              </a:ext>
            </a:extLst>
          </p:cNvPr>
          <p:cNvSpPr/>
          <p:nvPr/>
        </p:nvSpPr>
        <p:spPr>
          <a:xfrm>
            <a:off x="3279718" y="6001714"/>
            <a:ext cx="365760" cy="36576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C5C6FE-D4F1-40C6-B4F8-EC8849C8F135}"/>
              </a:ext>
            </a:extLst>
          </p:cNvPr>
          <p:cNvCxnSpPr>
            <a:cxnSpLocks/>
          </p:cNvCxnSpPr>
          <p:nvPr/>
        </p:nvCxnSpPr>
        <p:spPr>
          <a:xfrm flipH="1">
            <a:off x="2897088" y="957886"/>
            <a:ext cx="0" cy="5072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5CA934-9F67-470E-84B0-A1749C655A35}"/>
              </a:ext>
            </a:extLst>
          </p:cNvPr>
          <p:cNvSpPr/>
          <p:nvPr/>
        </p:nvSpPr>
        <p:spPr>
          <a:xfrm>
            <a:off x="3979715" y="3621998"/>
            <a:ext cx="2060179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Meridian @ 9 pm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RA = 5</a:t>
            </a:r>
            <a:r>
              <a:rPr lang="en-US" baseline="30000" dirty="0">
                <a:solidFill>
                  <a:srgbClr val="7030A0"/>
                </a:solidFill>
              </a:rPr>
              <a:t>h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(Standard Time)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CD4D3C-14F8-4FA5-A9FC-195B6D1815F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897089" y="4083663"/>
            <a:ext cx="10826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0A391E-72CD-4C29-83C6-42419454856F}"/>
              </a:ext>
            </a:extLst>
          </p:cNvPr>
          <p:cNvSpPr txBox="1"/>
          <p:nvPr/>
        </p:nvSpPr>
        <p:spPr>
          <a:xfrm>
            <a:off x="2919611" y="3679371"/>
            <a:ext cx="10185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+1 hour</a:t>
            </a:r>
          </a:p>
        </p:txBody>
      </p:sp>
    </p:spTree>
    <p:extLst>
      <p:ext uri="{BB962C8B-B14F-4D97-AF65-F5344CB8AC3E}">
        <p14:creationId xmlns:p14="http://schemas.microsoft.com/office/powerpoint/2010/main" val="3268008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D9882-B100-4D4C-95A3-231B9E0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3" y="515131"/>
            <a:ext cx="8079254" cy="582773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F3BDAFB-1E22-4D27-9AAA-BBD1DBB17267}"/>
              </a:ext>
            </a:extLst>
          </p:cNvPr>
          <p:cNvCxnSpPr/>
          <p:nvPr/>
        </p:nvCxnSpPr>
        <p:spPr>
          <a:xfrm>
            <a:off x="3152408" y="6704819"/>
            <a:ext cx="5486400" cy="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27531-D459-4A17-9DCF-C5423A8569A7}"/>
              </a:ext>
            </a:extLst>
          </p:cNvPr>
          <p:cNvSpPr txBox="1"/>
          <p:nvPr/>
        </p:nvSpPr>
        <p:spPr>
          <a:xfrm>
            <a:off x="5000171" y="633548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Right Ascension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FABE6E-642C-4B60-866E-C29877C29F46}"/>
              </a:ext>
            </a:extLst>
          </p:cNvPr>
          <p:cNvSpPr txBox="1"/>
          <p:nvPr/>
        </p:nvSpPr>
        <p:spPr>
          <a:xfrm rot="16200000">
            <a:off x="560833" y="324164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Declination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B4F3B0-92E5-430A-BDAF-86A6D0E3126D}"/>
              </a:ext>
            </a:extLst>
          </p:cNvPr>
          <p:cNvCxnSpPr/>
          <p:nvPr/>
        </p:nvCxnSpPr>
        <p:spPr>
          <a:xfrm flipH="1">
            <a:off x="1589314" y="1975016"/>
            <a:ext cx="0" cy="2902589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89340C-4B3C-4B85-A9CD-D1513BC9BC77}"/>
              </a:ext>
            </a:extLst>
          </p:cNvPr>
          <p:cNvSpPr/>
          <p:nvPr/>
        </p:nvSpPr>
        <p:spPr>
          <a:xfrm>
            <a:off x="2056373" y="6030686"/>
            <a:ext cx="8079254" cy="3048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1D66C-3E8B-4F72-97D1-8894CA0FFF50}"/>
              </a:ext>
            </a:extLst>
          </p:cNvPr>
          <p:cNvSpPr txBox="1"/>
          <p:nvPr/>
        </p:nvSpPr>
        <p:spPr>
          <a:xfrm>
            <a:off x="10189030" y="4208262"/>
            <a:ext cx="1904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Local Meridian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@ 8 pm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Standard Time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(9 pm Daylight 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Savings)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1034B-1216-490D-97B9-70D2573EFA20}"/>
              </a:ext>
            </a:extLst>
          </p:cNvPr>
          <p:cNvSpPr txBox="1"/>
          <p:nvPr/>
        </p:nvSpPr>
        <p:spPr>
          <a:xfrm>
            <a:off x="3477656" y="5617896"/>
            <a:ext cx="914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Jan 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24BB2F-D9E6-49B6-BCA0-F2ACCE278BD8}"/>
              </a:ext>
            </a:extLst>
          </p:cNvPr>
          <p:cNvSpPr/>
          <p:nvPr/>
        </p:nvSpPr>
        <p:spPr>
          <a:xfrm>
            <a:off x="3279718" y="6001714"/>
            <a:ext cx="365760" cy="36576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C5C6FE-D4F1-40C6-B4F8-EC8849C8F135}"/>
              </a:ext>
            </a:extLst>
          </p:cNvPr>
          <p:cNvCxnSpPr>
            <a:cxnSpLocks/>
          </p:cNvCxnSpPr>
          <p:nvPr/>
        </p:nvCxnSpPr>
        <p:spPr>
          <a:xfrm flipH="1">
            <a:off x="2316519" y="957886"/>
            <a:ext cx="0" cy="5072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5CA934-9F67-470E-84B0-A1749C655A35}"/>
              </a:ext>
            </a:extLst>
          </p:cNvPr>
          <p:cNvSpPr/>
          <p:nvPr/>
        </p:nvSpPr>
        <p:spPr>
          <a:xfrm>
            <a:off x="3915595" y="3621998"/>
            <a:ext cx="2188420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Meridian @ 10 pm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RA = 6</a:t>
            </a:r>
            <a:r>
              <a:rPr lang="en-US" baseline="30000" dirty="0">
                <a:solidFill>
                  <a:srgbClr val="7030A0"/>
                </a:solidFill>
              </a:rPr>
              <a:t>h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(Standard Time)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CD4D3C-14F8-4FA5-A9FC-195B6D1815F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2316519" y="4083663"/>
            <a:ext cx="159907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50A391E-72CD-4C29-83C6-42419454856F}"/>
              </a:ext>
            </a:extLst>
          </p:cNvPr>
          <p:cNvSpPr txBox="1"/>
          <p:nvPr/>
        </p:nvSpPr>
        <p:spPr>
          <a:xfrm>
            <a:off x="2919611" y="3679371"/>
            <a:ext cx="10185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+2 hour</a:t>
            </a:r>
          </a:p>
        </p:txBody>
      </p:sp>
    </p:spTree>
    <p:extLst>
      <p:ext uri="{BB962C8B-B14F-4D97-AF65-F5344CB8AC3E}">
        <p14:creationId xmlns:p14="http://schemas.microsoft.com/office/powerpoint/2010/main" val="1597054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795755-7980-41BA-BF70-EE88599939F2}"/>
              </a:ext>
            </a:extLst>
          </p:cNvPr>
          <p:cNvSpPr/>
          <p:nvPr/>
        </p:nvSpPr>
        <p:spPr>
          <a:xfrm>
            <a:off x="-1654711" y="3978511"/>
            <a:ext cx="15944370" cy="365022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0" name="Graphic 9" descr="Fir tree">
            <a:extLst>
              <a:ext uri="{FF2B5EF4-FFF2-40B4-BE49-F238E27FC236}">
                <a16:creationId xmlns:a16="http://schemas.microsoft.com/office/drawing/2014/main" id="{BDB941C4-AA75-4683-BE4D-0C611A981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408610">
            <a:off x="6384038" y="4087967"/>
            <a:ext cx="914400" cy="22831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58796B-67F3-4918-A301-5A30D3C8C821}"/>
              </a:ext>
            </a:extLst>
          </p:cNvPr>
          <p:cNvCxnSpPr>
            <a:cxnSpLocks/>
          </p:cNvCxnSpPr>
          <p:nvPr/>
        </p:nvCxnSpPr>
        <p:spPr>
          <a:xfrm>
            <a:off x="5874527" y="3978511"/>
            <a:ext cx="0" cy="3783175"/>
          </a:xfrm>
          <a:prstGeom prst="line">
            <a:avLst/>
          </a:prstGeom>
          <a:ln w="28575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62EA32-1AFD-4A72-BF21-8150D5C4FE0A}"/>
              </a:ext>
            </a:extLst>
          </p:cNvPr>
          <p:cNvCxnSpPr>
            <a:stCxn id="4" idx="2"/>
          </p:cNvCxnSpPr>
          <p:nvPr/>
        </p:nvCxnSpPr>
        <p:spPr>
          <a:xfrm>
            <a:off x="2714282" y="2337867"/>
            <a:ext cx="0" cy="1834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5712F0-197C-4E7C-8AD6-A44BC496F7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714282" y="1880667"/>
            <a:ext cx="5219754" cy="3679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4DAE2F-E986-4C18-9FC9-A7244B3C805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714282" y="4172430"/>
            <a:ext cx="5219754" cy="1387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Graphic 3" descr="Sun">
            <a:extLst>
              <a:ext uri="{FF2B5EF4-FFF2-40B4-BE49-F238E27FC236}">
                <a16:creationId xmlns:a16="http://schemas.microsoft.com/office/drawing/2014/main" id="{951E05F3-77C3-47FF-9B6B-FD97085A5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082" y="1423467"/>
            <a:ext cx="914400" cy="914400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D088F36F-0FEB-4F8A-A538-9C27AB7A544C}"/>
              </a:ext>
            </a:extLst>
          </p:cNvPr>
          <p:cNvSpPr/>
          <p:nvPr/>
        </p:nvSpPr>
        <p:spPr>
          <a:xfrm rot="5400000">
            <a:off x="5165336" y="3685094"/>
            <a:ext cx="1751962" cy="3756295"/>
          </a:xfrm>
          <a:prstGeom prst="arc">
            <a:avLst>
              <a:gd name="adj1" fmla="val 16200000"/>
              <a:gd name="adj2" fmla="val 419826"/>
            </a:avLst>
          </a:prstGeom>
          <a:noFill/>
          <a:ln>
            <a:solidFill>
              <a:schemeClr val="tx1"/>
            </a:solidFill>
            <a:prstDash val="lg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Fir tree">
            <a:extLst>
              <a:ext uri="{FF2B5EF4-FFF2-40B4-BE49-F238E27FC236}">
                <a16:creationId xmlns:a16="http://schemas.microsoft.com/office/drawing/2014/main" id="{E7BF5C69-6460-45D4-9542-3C89F1CC30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7327" y="4104086"/>
            <a:ext cx="914400" cy="914400"/>
          </a:xfrm>
          <a:prstGeom prst="rect">
            <a:avLst/>
          </a:prstGeom>
        </p:spPr>
      </p:pic>
      <p:sp>
        <p:nvSpPr>
          <p:cNvPr id="32" name="Arc 31">
            <a:extLst>
              <a:ext uri="{FF2B5EF4-FFF2-40B4-BE49-F238E27FC236}">
                <a16:creationId xmlns:a16="http://schemas.microsoft.com/office/drawing/2014/main" id="{B3D2CBFC-9C31-492F-A99F-B6BF4D7DFA5C}"/>
              </a:ext>
            </a:extLst>
          </p:cNvPr>
          <p:cNvSpPr/>
          <p:nvPr/>
        </p:nvSpPr>
        <p:spPr>
          <a:xfrm rot="16033602">
            <a:off x="3949272" y="-680391"/>
            <a:ext cx="1483015" cy="10868415"/>
          </a:xfrm>
          <a:prstGeom prst="arc">
            <a:avLst>
              <a:gd name="adj1" fmla="val 17386141"/>
              <a:gd name="adj2" fmla="val 3576200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D9F3D-DFAD-4690-830E-CBDBDAA0A53B}"/>
              </a:ext>
            </a:extLst>
          </p:cNvPr>
          <p:cNvSpPr txBox="1"/>
          <p:nvPr/>
        </p:nvSpPr>
        <p:spPr>
          <a:xfrm>
            <a:off x="5524030" y="3567289"/>
            <a:ext cx="692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2715590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1795755-7980-41BA-BF70-EE88599939F2}"/>
              </a:ext>
            </a:extLst>
          </p:cNvPr>
          <p:cNvSpPr/>
          <p:nvPr/>
        </p:nvSpPr>
        <p:spPr>
          <a:xfrm>
            <a:off x="-1654711" y="3978511"/>
            <a:ext cx="15944370" cy="365022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0" name="Graphic 9" descr="Fir tree">
            <a:extLst>
              <a:ext uri="{FF2B5EF4-FFF2-40B4-BE49-F238E27FC236}">
                <a16:creationId xmlns:a16="http://schemas.microsoft.com/office/drawing/2014/main" id="{BDB941C4-AA75-4683-BE4D-0C611A981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408610">
            <a:off x="6384038" y="4087967"/>
            <a:ext cx="914400" cy="228315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62EA32-1AFD-4A72-BF21-8150D5C4FE0A}"/>
              </a:ext>
            </a:extLst>
          </p:cNvPr>
          <p:cNvCxnSpPr>
            <a:stCxn id="4" idx="2"/>
          </p:cNvCxnSpPr>
          <p:nvPr/>
        </p:nvCxnSpPr>
        <p:spPr>
          <a:xfrm>
            <a:off x="2714282" y="2337867"/>
            <a:ext cx="0" cy="18345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5712F0-197C-4E7C-8AD6-A44BC496F7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714282" y="1880667"/>
            <a:ext cx="5219754" cy="3679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4DAE2F-E986-4C18-9FC9-A7244B3C805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714282" y="4172430"/>
            <a:ext cx="5219754" cy="1387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" name="Graphic 3" descr="Sun">
            <a:extLst>
              <a:ext uri="{FF2B5EF4-FFF2-40B4-BE49-F238E27FC236}">
                <a16:creationId xmlns:a16="http://schemas.microsoft.com/office/drawing/2014/main" id="{951E05F3-77C3-47FF-9B6B-FD97085A5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7082" y="1423467"/>
            <a:ext cx="914400" cy="914400"/>
          </a:xfrm>
          <a:prstGeom prst="rect">
            <a:avLst/>
          </a:prstGeom>
        </p:spPr>
      </p:pic>
      <p:pic>
        <p:nvPicPr>
          <p:cNvPr id="9" name="Graphic 8" descr="Fir tree">
            <a:extLst>
              <a:ext uri="{FF2B5EF4-FFF2-40B4-BE49-F238E27FC236}">
                <a16:creationId xmlns:a16="http://schemas.microsoft.com/office/drawing/2014/main" id="{E7BF5C69-6460-45D4-9542-3C89F1CC30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7327" y="4104086"/>
            <a:ext cx="914400" cy="914400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3E7396D2-434F-462F-9588-2521615DED3E}"/>
              </a:ext>
            </a:extLst>
          </p:cNvPr>
          <p:cNvSpPr/>
          <p:nvPr/>
        </p:nvSpPr>
        <p:spPr>
          <a:xfrm>
            <a:off x="5416809" y="4167260"/>
            <a:ext cx="132222" cy="783772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F08719C-DBA5-4298-9BD1-3F717F9C1E91}"/>
              </a:ext>
            </a:extLst>
          </p:cNvPr>
          <p:cNvSpPr/>
          <p:nvPr/>
        </p:nvSpPr>
        <p:spPr>
          <a:xfrm rot="17179534">
            <a:off x="6738162" y="4482361"/>
            <a:ext cx="102163" cy="2182079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FE3045-4904-4B2F-AD14-B684E202514D}"/>
                  </a:ext>
                </a:extLst>
              </p:cNvPr>
              <p:cNvSpPr txBox="1"/>
              <p:nvPr/>
            </p:nvSpPr>
            <p:spPr>
              <a:xfrm>
                <a:off x="6559502" y="5628037"/>
                <a:ext cx="345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FE3045-4904-4B2F-AD14-B684E2025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02" y="5628037"/>
                <a:ext cx="34577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ACF84-1328-489B-A9A3-56D8EFAC3F7F}"/>
                  </a:ext>
                </a:extLst>
              </p:cNvPr>
              <p:cNvSpPr txBox="1"/>
              <p:nvPr/>
            </p:nvSpPr>
            <p:spPr>
              <a:xfrm>
                <a:off x="5048931" y="4279990"/>
                <a:ext cx="345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ACF84-1328-489B-A9A3-56D8EFAC3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931" y="4279990"/>
                <a:ext cx="34577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c 6">
            <a:extLst>
              <a:ext uri="{FF2B5EF4-FFF2-40B4-BE49-F238E27FC236}">
                <a16:creationId xmlns:a16="http://schemas.microsoft.com/office/drawing/2014/main" id="{514CC764-5910-43D5-A03B-912E7D2E98FE}"/>
              </a:ext>
            </a:extLst>
          </p:cNvPr>
          <p:cNvSpPr/>
          <p:nvPr/>
        </p:nvSpPr>
        <p:spPr>
          <a:xfrm>
            <a:off x="3411714" y="3136664"/>
            <a:ext cx="2684286" cy="2291763"/>
          </a:xfrm>
          <a:prstGeom prst="arc">
            <a:avLst>
              <a:gd name="adj1" fmla="val 10716030"/>
              <a:gd name="adj2" fmla="val 15304859"/>
            </a:avLst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B092E2-1EB6-4643-8D62-17D9ACADDBF4}"/>
                  </a:ext>
                </a:extLst>
              </p:cNvPr>
              <p:cNvSpPr txBox="1"/>
              <p:nvPr/>
            </p:nvSpPr>
            <p:spPr>
              <a:xfrm>
                <a:off x="3709411" y="3479280"/>
                <a:ext cx="34577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CB092E2-1EB6-4643-8D62-17D9ACADD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411" y="3479280"/>
                <a:ext cx="34577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E3B7B8-4D2C-4015-90AC-B4702C7863CD}"/>
                  </a:ext>
                </a:extLst>
              </p:cNvPr>
              <p:cNvSpPr txBox="1"/>
              <p:nvPr/>
            </p:nvSpPr>
            <p:spPr>
              <a:xfrm>
                <a:off x="7974896" y="2534053"/>
                <a:ext cx="1756315" cy="843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E3B7B8-4D2C-4015-90AC-B4702C786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96" y="2534053"/>
                <a:ext cx="1756315" cy="8434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25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61871D-790D-417E-A4F6-68AAB4DE22C9}"/>
              </a:ext>
            </a:extLst>
          </p:cNvPr>
          <p:cNvCxnSpPr>
            <a:cxnSpLocks/>
          </p:cNvCxnSpPr>
          <p:nvPr/>
        </p:nvCxnSpPr>
        <p:spPr>
          <a:xfrm>
            <a:off x="6595456" y="4430454"/>
            <a:ext cx="0" cy="457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CD8ECC7-A432-4613-BA3A-60F2078BF153}"/>
              </a:ext>
            </a:extLst>
          </p:cNvPr>
          <p:cNvCxnSpPr>
            <a:cxnSpLocks/>
          </p:cNvCxnSpPr>
          <p:nvPr/>
        </p:nvCxnSpPr>
        <p:spPr>
          <a:xfrm>
            <a:off x="7187127" y="4430454"/>
            <a:ext cx="0" cy="228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2B7D87-C2F9-4DF7-8E27-3E06B3071D13}"/>
              </a:ext>
            </a:extLst>
          </p:cNvPr>
          <p:cNvCxnSpPr>
            <a:cxnSpLocks/>
          </p:cNvCxnSpPr>
          <p:nvPr/>
        </p:nvCxnSpPr>
        <p:spPr>
          <a:xfrm>
            <a:off x="7778799" y="4430454"/>
            <a:ext cx="0" cy="32004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E7AD37-0365-47D8-A0EE-04686060D8F4}"/>
              </a:ext>
            </a:extLst>
          </p:cNvPr>
          <p:cNvCxnSpPr>
            <a:cxnSpLocks/>
          </p:cNvCxnSpPr>
          <p:nvPr/>
        </p:nvCxnSpPr>
        <p:spPr>
          <a:xfrm>
            <a:off x="8370471" y="4430454"/>
            <a:ext cx="0" cy="228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D287CA-80F4-44EF-A201-356E047C28DA}"/>
              </a:ext>
            </a:extLst>
          </p:cNvPr>
          <p:cNvCxnSpPr>
            <a:cxnSpLocks/>
          </p:cNvCxnSpPr>
          <p:nvPr/>
        </p:nvCxnSpPr>
        <p:spPr>
          <a:xfrm>
            <a:off x="8962138" y="4430454"/>
            <a:ext cx="0" cy="457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772A63-EAC0-423A-9EB2-C1C97BDD355B}"/>
              </a:ext>
            </a:extLst>
          </p:cNvPr>
          <p:cNvCxnSpPr>
            <a:cxnSpLocks/>
          </p:cNvCxnSpPr>
          <p:nvPr/>
        </p:nvCxnSpPr>
        <p:spPr>
          <a:xfrm>
            <a:off x="6792680" y="4430454"/>
            <a:ext cx="0" cy="1371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DFCDC6-0537-4129-A273-11DE1DA3108B}"/>
              </a:ext>
            </a:extLst>
          </p:cNvPr>
          <p:cNvCxnSpPr>
            <a:cxnSpLocks/>
          </p:cNvCxnSpPr>
          <p:nvPr/>
        </p:nvCxnSpPr>
        <p:spPr>
          <a:xfrm>
            <a:off x="6989904" y="4430454"/>
            <a:ext cx="0" cy="1371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D5979C-E66A-4A25-98C4-14248AE04F62}"/>
              </a:ext>
            </a:extLst>
          </p:cNvPr>
          <p:cNvCxnSpPr>
            <a:cxnSpLocks/>
          </p:cNvCxnSpPr>
          <p:nvPr/>
        </p:nvCxnSpPr>
        <p:spPr>
          <a:xfrm>
            <a:off x="7384351" y="4430454"/>
            <a:ext cx="0" cy="1371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CEA314-08D6-4DB0-979F-AC533B3753E9}"/>
              </a:ext>
            </a:extLst>
          </p:cNvPr>
          <p:cNvCxnSpPr>
            <a:cxnSpLocks/>
          </p:cNvCxnSpPr>
          <p:nvPr/>
        </p:nvCxnSpPr>
        <p:spPr>
          <a:xfrm>
            <a:off x="7581575" y="4430454"/>
            <a:ext cx="0" cy="1371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180EBF-50FD-420C-B390-F595A323B7AE}"/>
              </a:ext>
            </a:extLst>
          </p:cNvPr>
          <p:cNvCxnSpPr>
            <a:cxnSpLocks/>
          </p:cNvCxnSpPr>
          <p:nvPr/>
        </p:nvCxnSpPr>
        <p:spPr>
          <a:xfrm>
            <a:off x="7976023" y="4430454"/>
            <a:ext cx="0" cy="1371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EF0BA8-ECAC-4AD1-A487-4D36883250B5}"/>
              </a:ext>
            </a:extLst>
          </p:cNvPr>
          <p:cNvCxnSpPr>
            <a:cxnSpLocks/>
          </p:cNvCxnSpPr>
          <p:nvPr/>
        </p:nvCxnSpPr>
        <p:spPr>
          <a:xfrm>
            <a:off x="8173247" y="4430454"/>
            <a:ext cx="0" cy="1371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2452F7-F607-437E-AF35-7662F073D01A}"/>
              </a:ext>
            </a:extLst>
          </p:cNvPr>
          <p:cNvCxnSpPr>
            <a:cxnSpLocks/>
          </p:cNvCxnSpPr>
          <p:nvPr/>
        </p:nvCxnSpPr>
        <p:spPr>
          <a:xfrm>
            <a:off x="8567695" y="4430454"/>
            <a:ext cx="0" cy="1371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2FBD39-12C4-4F1C-AA29-6BB0E1419497}"/>
              </a:ext>
            </a:extLst>
          </p:cNvPr>
          <p:cNvCxnSpPr>
            <a:cxnSpLocks/>
          </p:cNvCxnSpPr>
          <p:nvPr/>
        </p:nvCxnSpPr>
        <p:spPr>
          <a:xfrm>
            <a:off x="8764919" y="4430454"/>
            <a:ext cx="0" cy="13716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A89FA4-3A26-4E3E-88CD-A614AFED6B84}"/>
              </a:ext>
            </a:extLst>
          </p:cNvPr>
          <p:cNvCxnSpPr>
            <a:cxnSpLocks/>
          </p:cNvCxnSpPr>
          <p:nvPr/>
        </p:nvCxnSpPr>
        <p:spPr>
          <a:xfrm>
            <a:off x="6577082" y="4430454"/>
            <a:ext cx="240343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BA74C4-3BBE-45A3-A6CE-179B8DA79893}"/>
              </a:ext>
            </a:extLst>
          </p:cNvPr>
          <p:cNvSpPr txBox="1"/>
          <p:nvPr/>
        </p:nvSpPr>
        <p:spPr>
          <a:xfrm>
            <a:off x="8694276" y="49315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18</a:t>
            </a:r>
            <a:r>
              <a:rPr lang="en-US" baseline="30000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3EE99D-CA26-41F3-AA7E-F015D2E9919D}"/>
              </a:ext>
            </a:extLst>
          </p:cNvPr>
          <p:cNvSpPr txBox="1"/>
          <p:nvPr/>
        </p:nvSpPr>
        <p:spPr>
          <a:xfrm>
            <a:off x="6327594" y="488765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19</a:t>
            </a:r>
            <a:r>
              <a:rPr lang="en-US" baseline="30000" dirty="0">
                <a:solidFill>
                  <a:schemeClr val="accent1"/>
                </a:solidFill>
              </a:rPr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4F02A-AF7F-44AD-96BD-54B73AEF3061}"/>
              </a:ext>
            </a:extLst>
          </p:cNvPr>
          <p:cNvSpPr txBox="1"/>
          <p:nvPr/>
        </p:nvSpPr>
        <p:spPr>
          <a:xfrm>
            <a:off x="7334923" y="4887654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18</a:t>
            </a:r>
            <a:r>
              <a:rPr lang="en-US" sz="1600" baseline="30000" dirty="0">
                <a:solidFill>
                  <a:schemeClr val="accent1"/>
                </a:solidFill>
              </a:rPr>
              <a:t>h </a:t>
            </a:r>
            <a:r>
              <a:rPr lang="en-US" sz="1600" dirty="0">
                <a:solidFill>
                  <a:schemeClr val="accent1"/>
                </a:solidFill>
              </a:rPr>
              <a:t>30</a:t>
            </a:r>
            <a:r>
              <a:rPr lang="en-US" sz="1600" baseline="300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033AFE-2DF1-4CA9-AF32-45D41D8A6E83}"/>
              </a:ext>
            </a:extLst>
          </p:cNvPr>
          <p:cNvSpPr txBox="1"/>
          <p:nvPr/>
        </p:nvSpPr>
        <p:spPr>
          <a:xfrm rot="16200000">
            <a:off x="8100200" y="4017824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15</a:t>
            </a:r>
            <a:r>
              <a:rPr lang="en-US" sz="1600" baseline="300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BB22AD-782F-4E58-95A0-6051916A9052}"/>
              </a:ext>
            </a:extLst>
          </p:cNvPr>
          <p:cNvSpPr txBox="1"/>
          <p:nvPr/>
        </p:nvSpPr>
        <p:spPr>
          <a:xfrm rot="16200000">
            <a:off x="6913137" y="4025375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45</a:t>
            </a:r>
            <a:r>
              <a:rPr lang="en-US" sz="1600" baseline="30000" dirty="0">
                <a:solidFill>
                  <a:schemeClr val="accent1"/>
                </a:solidFill>
              </a:rPr>
              <a:t>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E67B16-B391-4572-A046-16DAB76728DD}"/>
              </a:ext>
            </a:extLst>
          </p:cNvPr>
          <p:cNvCxnSpPr>
            <a:cxnSpLocks/>
          </p:cNvCxnSpPr>
          <p:nvPr/>
        </p:nvCxnSpPr>
        <p:spPr>
          <a:xfrm flipV="1">
            <a:off x="6989904" y="4699707"/>
            <a:ext cx="0" cy="6979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736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7644588E-CED3-4849-B45E-53E648512D39}"/>
              </a:ext>
            </a:extLst>
          </p:cNvPr>
          <p:cNvGrpSpPr/>
          <p:nvPr/>
        </p:nvGrpSpPr>
        <p:grpSpPr>
          <a:xfrm rot="198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76" name="Oval 75" hidden="1">
              <a:extLst>
                <a:ext uri="{FF2B5EF4-FFF2-40B4-BE49-F238E27FC236}">
                  <a16:creationId xmlns:a16="http://schemas.microsoft.com/office/drawing/2014/main" id="{2BB6DB74-7691-4323-A43C-2C84E2672D02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D1518DA-5463-461C-963B-18ED039FCEA9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F9F5B3-37EE-40DE-AC63-52D0EE4D56C0}"/>
              </a:ext>
            </a:extLst>
          </p:cNvPr>
          <p:cNvGrpSpPr/>
          <p:nvPr/>
        </p:nvGrpSpPr>
        <p:grpSpPr>
          <a:xfrm rot="180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82" name="Oval 81" hidden="1">
              <a:extLst>
                <a:ext uri="{FF2B5EF4-FFF2-40B4-BE49-F238E27FC236}">
                  <a16:creationId xmlns:a16="http://schemas.microsoft.com/office/drawing/2014/main" id="{6CFF0968-9C5C-40F4-969B-492DC868CF43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1C2E108-EE6C-4142-AEE5-7A0EEB7BB24D}"/>
                </a:ext>
              </a:extLst>
            </p:cNvPr>
            <p:cNvCxnSpPr>
              <a:cxnSpLocks/>
              <a:stCxn id="82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A18644D-5F45-4777-B89A-1B83DE4F7808}"/>
              </a:ext>
            </a:extLst>
          </p:cNvPr>
          <p:cNvGrpSpPr/>
          <p:nvPr/>
        </p:nvGrpSpPr>
        <p:grpSpPr>
          <a:xfrm rot="162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85" name="Oval 84" hidden="1">
              <a:extLst>
                <a:ext uri="{FF2B5EF4-FFF2-40B4-BE49-F238E27FC236}">
                  <a16:creationId xmlns:a16="http://schemas.microsoft.com/office/drawing/2014/main" id="{70126B63-7437-4F5B-8CF2-AED318F94399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FA912A7-F5A5-43AD-BE16-C17704EE451B}"/>
                </a:ext>
              </a:extLst>
            </p:cNvPr>
            <p:cNvCxnSpPr>
              <a:cxnSpLocks/>
              <a:stCxn id="85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C531C5A-FABE-4278-9A7E-8DCF8D77EA0B}"/>
              </a:ext>
            </a:extLst>
          </p:cNvPr>
          <p:cNvGrpSpPr/>
          <p:nvPr/>
        </p:nvGrpSpPr>
        <p:grpSpPr>
          <a:xfrm rot="144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88" name="Oval 87" hidden="1">
              <a:extLst>
                <a:ext uri="{FF2B5EF4-FFF2-40B4-BE49-F238E27FC236}">
                  <a16:creationId xmlns:a16="http://schemas.microsoft.com/office/drawing/2014/main" id="{B8A9FBF6-A6E6-41C3-B315-F50BCEA35541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4B8590D-BAAD-4501-AF8A-6807122FE0B0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6D32D98-87D3-4A7B-9E26-361DCEC4C151}"/>
              </a:ext>
            </a:extLst>
          </p:cNvPr>
          <p:cNvGrpSpPr/>
          <p:nvPr/>
        </p:nvGrpSpPr>
        <p:grpSpPr>
          <a:xfrm rot="126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91" name="Oval 90" hidden="1">
              <a:extLst>
                <a:ext uri="{FF2B5EF4-FFF2-40B4-BE49-F238E27FC236}">
                  <a16:creationId xmlns:a16="http://schemas.microsoft.com/office/drawing/2014/main" id="{EED07321-E75E-4AF3-B50D-457431820E05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B718518-2CFA-4078-9D46-65D6634D629E}"/>
                </a:ext>
              </a:extLst>
            </p:cNvPr>
            <p:cNvCxnSpPr>
              <a:cxnSpLocks/>
              <a:stCxn id="91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A60E74F-E32B-4C9A-8FC1-432369514131}"/>
              </a:ext>
            </a:extLst>
          </p:cNvPr>
          <p:cNvGrpSpPr/>
          <p:nvPr/>
        </p:nvGrpSpPr>
        <p:grpSpPr>
          <a:xfrm rot="108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94" name="Oval 93" hidden="1">
              <a:extLst>
                <a:ext uri="{FF2B5EF4-FFF2-40B4-BE49-F238E27FC236}">
                  <a16:creationId xmlns:a16="http://schemas.microsoft.com/office/drawing/2014/main" id="{7CDCF967-5A6D-40D2-9BC0-4C2D0EEAF64A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63A1EBA-BCEE-49A5-AE91-11754B172EEA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EF84942-E274-4B7F-8993-3CDE4A5BA580}"/>
              </a:ext>
            </a:extLst>
          </p:cNvPr>
          <p:cNvGrpSpPr/>
          <p:nvPr/>
        </p:nvGrpSpPr>
        <p:grpSpPr>
          <a:xfrm rot="90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97" name="Oval 96" hidden="1">
              <a:extLst>
                <a:ext uri="{FF2B5EF4-FFF2-40B4-BE49-F238E27FC236}">
                  <a16:creationId xmlns:a16="http://schemas.microsoft.com/office/drawing/2014/main" id="{9F89230A-A2B9-4994-99CC-B22E18F874FD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2B95925-2987-4D41-AFE4-EA2FF096245A}"/>
                </a:ext>
              </a:extLst>
            </p:cNvPr>
            <p:cNvCxnSpPr>
              <a:cxnSpLocks/>
              <a:stCxn id="97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A9EFEA1-42BF-46EB-B4F0-7A96FDD23F36}"/>
              </a:ext>
            </a:extLst>
          </p:cNvPr>
          <p:cNvGrpSpPr/>
          <p:nvPr/>
        </p:nvGrpSpPr>
        <p:grpSpPr>
          <a:xfrm rot="72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100" name="Oval 99" hidden="1">
              <a:extLst>
                <a:ext uri="{FF2B5EF4-FFF2-40B4-BE49-F238E27FC236}">
                  <a16:creationId xmlns:a16="http://schemas.microsoft.com/office/drawing/2014/main" id="{5E258767-E6E4-460E-A84C-7865A451A8AB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87A9B74-A565-47E7-9273-76065808C40E}"/>
                </a:ext>
              </a:extLst>
            </p:cNvPr>
            <p:cNvCxnSpPr>
              <a:cxnSpLocks/>
              <a:stCxn id="100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87AAF75-2D25-4C10-B3A3-86D64BAD2B7E}"/>
              </a:ext>
            </a:extLst>
          </p:cNvPr>
          <p:cNvGrpSpPr/>
          <p:nvPr/>
        </p:nvGrpSpPr>
        <p:grpSpPr>
          <a:xfrm rot="54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103" name="Oval 102" hidden="1">
              <a:extLst>
                <a:ext uri="{FF2B5EF4-FFF2-40B4-BE49-F238E27FC236}">
                  <a16:creationId xmlns:a16="http://schemas.microsoft.com/office/drawing/2014/main" id="{C9092D8E-0AD0-4545-B954-21F0FC6CD9FD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C7A9879-282F-4AF9-BCF6-B16BDF147EFE}"/>
                </a:ext>
              </a:extLst>
            </p:cNvPr>
            <p:cNvCxnSpPr>
              <a:cxnSpLocks/>
              <a:stCxn id="103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4F9BE8-1F2E-4F51-878C-9A8CCAB967ED}"/>
              </a:ext>
            </a:extLst>
          </p:cNvPr>
          <p:cNvGrpSpPr/>
          <p:nvPr/>
        </p:nvGrpSpPr>
        <p:grpSpPr>
          <a:xfrm rot="36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106" name="Oval 105" hidden="1">
              <a:extLst>
                <a:ext uri="{FF2B5EF4-FFF2-40B4-BE49-F238E27FC236}">
                  <a16:creationId xmlns:a16="http://schemas.microsoft.com/office/drawing/2014/main" id="{6F3C04C0-3CCF-441F-8638-89E881DCE05B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BA2F05D-FB70-499E-961C-EDE515EB058E}"/>
                </a:ext>
              </a:extLst>
            </p:cNvPr>
            <p:cNvCxnSpPr>
              <a:cxnSpLocks/>
              <a:stCxn id="106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50E7F33-F395-47EA-9730-0AF135DBF9AA}"/>
              </a:ext>
            </a:extLst>
          </p:cNvPr>
          <p:cNvGrpSpPr/>
          <p:nvPr/>
        </p:nvGrpSpPr>
        <p:grpSpPr>
          <a:xfrm rot="1800000"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109" name="Oval 108" hidden="1">
              <a:extLst>
                <a:ext uri="{FF2B5EF4-FFF2-40B4-BE49-F238E27FC236}">
                  <a16:creationId xmlns:a16="http://schemas.microsoft.com/office/drawing/2014/main" id="{7AB564AA-1150-4767-9E66-E75490335F6D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90F4198-1AD1-4E14-AFE7-7AFD9FDCA2ED}"/>
                </a:ext>
              </a:extLst>
            </p:cNvPr>
            <p:cNvCxnSpPr>
              <a:cxnSpLocks/>
              <a:stCxn id="109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228317-673F-452E-AF22-38A0B88E914C}"/>
              </a:ext>
            </a:extLst>
          </p:cNvPr>
          <p:cNvGrpSpPr/>
          <p:nvPr/>
        </p:nvGrpSpPr>
        <p:grpSpPr>
          <a:xfrm>
            <a:off x="3352800" y="685800"/>
            <a:ext cx="5486400" cy="5486400"/>
            <a:chOff x="3352800" y="685800"/>
            <a:chExt cx="5486400" cy="5486400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44FD00D-4A2C-4ACB-838F-FB507F9C0D29}"/>
                </a:ext>
              </a:extLst>
            </p:cNvPr>
            <p:cNvSpPr/>
            <p:nvPr/>
          </p:nvSpPr>
          <p:spPr>
            <a:xfrm>
              <a:off x="3352800" y="685800"/>
              <a:ext cx="5486400" cy="54864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B227156-AD3C-4155-BACA-A096DE6FE45E}"/>
                </a:ext>
              </a:extLst>
            </p:cNvPr>
            <p:cNvCxnSpPr>
              <a:cxnSpLocks/>
              <a:stCxn id="112" idx="2"/>
            </p:cNvCxnSpPr>
            <p:nvPr/>
          </p:nvCxnSpPr>
          <p:spPr>
            <a:xfrm>
              <a:off x="3352800" y="3429000"/>
              <a:ext cx="35796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C5E8DA97-2655-4273-ADC3-3C5A9106B473}"/>
              </a:ext>
            </a:extLst>
          </p:cNvPr>
          <p:cNvSpPr txBox="1"/>
          <p:nvPr/>
        </p:nvSpPr>
        <p:spPr>
          <a:xfrm>
            <a:off x="3710763" y="3214113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  <a:r>
              <a:rPr lang="en-US" sz="2400" baseline="30000" dirty="0"/>
              <a:t>h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9DD45ED-2EC4-4296-965A-7B14C9857E08}"/>
              </a:ext>
            </a:extLst>
          </p:cNvPr>
          <p:cNvSpPr txBox="1"/>
          <p:nvPr/>
        </p:nvSpPr>
        <p:spPr>
          <a:xfrm>
            <a:off x="7822145" y="3214113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12</a:t>
            </a:r>
            <a:r>
              <a:rPr lang="en-US" sz="2400" baseline="30000" dirty="0"/>
              <a:t>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9672DAE-60E9-4D2B-A742-4C6700DC8B80}"/>
              </a:ext>
            </a:extLst>
          </p:cNvPr>
          <p:cNvSpPr txBox="1"/>
          <p:nvPr/>
        </p:nvSpPr>
        <p:spPr>
          <a:xfrm>
            <a:off x="5856191" y="1053319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  <a:r>
              <a:rPr lang="en-US" sz="2400" baseline="30000" dirty="0"/>
              <a:t>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790625-D5AD-4C1F-9234-C38925210AFF}"/>
              </a:ext>
            </a:extLst>
          </p:cNvPr>
          <p:cNvSpPr txBox="1"/>
          <p:nvPr/>
        </p:nvSpPr>
        <p:spPr>
          <a:xfrm>
            <a:off x="5771231" y="5343016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18</a:t>
            </a:r>
            <a:r>
              <a:rPr lang="en-US" sz="2400" baseline="300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95820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8FB551F-0FBC-415F-8A84-F7DFCD524DB9}"/>
              </a:ext>
            </a:extLst>
          </p:cNvPr>
          <p:cNvSpPr/>
          <p:nvPr/>
        </p:nvSpPr>
        <p:spPr>
          <a:xfrm>
            <a:off x="3352800" y="685800"/>
            <a:ext cx="5486400" cy="2743200"/>
          </a:xfrm>
          <a:custGeom>
            <a:avLst/>
            <a:gdLst>
              <a:gd name="connsiteX0" fmla="*/ 2743200 w 5486400"/>
              <a:gd name="connsiteY0" fmla="*/ 0 h 2743200"/>
              <a:gd name="connsiteX1" fmla="*/ 5486400 w 5486400"/>
              <a:gd name="connsiteY1" fmla="*/ 2743200 h 2743200"/>
              <a:gd name="connsiteX2" fmla="*/ 0 w 5486400"/>
              <a:gd name="connsiteY2" fmla="*/ 2743200 h 2743200"/>
              <a:gd name="connsiteX3" fmla="*/ 2743200 w 5486400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743200">
                <a:moveTo>
                  <a:pt x="2743200" y="0"/>
                </a:moveTo>
                <a:cubicBezTo>
                  <a:pt x="4258228" y="0"/>
                  <a:pt x="5486400" y="1228172"/>
                  <a:pt x="5486400" y="2743200"/>
                </a:cubicBezTo>
                <a:lnTo>
                  <a:pt x="0" y="2743200"/>
                </a:lnTo>
                <a:cubicBezTo>
                  <a:pt x="0" y="1228172"/>
                  <a:pt x="1228172" y="0"/>
                  <a:pt x="2743200" y="0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BE27DB-024F-43CA-8C56-C2B0109FAC08}"/>
              </a:ext>
            </a:extLst>
          </p:cNvPr>
          <p:cNvSpPr/>
          <p:nvPr/>
        </p:nvSpPr>
        <p:spPr>
          <a:xfrm rot="10800000">
            <a:off x="3352800" y="3429000"/>
            <a:ext cx="5486400" cy="2743200"/>
          </a:xfrm>
          <a:custGeom>
            <a:avLst/>
            <a:gdLst>
              <a:gd name="connsiteX0" fmla="*/ 2743200 w 5486400"/>
              <a:gd name="connsiteY0" fmla="*/ 0 h 2743200"/>
              <a:gd name="connsiteX1" fmla="*/ 5486400 w 5486400"/>
              <a:gd name="connsiteY1" fmla="*/ 2743200 h 2743200"/>
              <a:gd name="connsiteX2" fmla="*/ 0 w 5486400"/>
              <a:gd name="connsiteY2" fmla="*/ 2743200 h 2743200"/>
              <a:gd name="connsiteX3" fmla="*/ 2743200 w 5486400"/>
              <a:gd name="connsiteY3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743200">
                <a:moveTo>
                  <a:pt x="2743200" y="0"/>
                </a:moveTo>
                <a:cubicBezTo>
                  <a:pt x="4258228" y="0"/>
                  <a:pt x="5486400" y="1228172"/>
                  <a:pt x="5486400" y="2743200"/>
                </a:cubicBezTo>
                <a:lnTo>
                  <a:pt x="0" y="2743200"/>
                </a:lnTo>
                <a:cubicBezTo>
                  <a:pt x="0" y="1228172"/>
                  <a:pt x="1228172" y="0"/>
                  <a:pt x="274320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24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r: 4 Points 1">
            <a:extLst>
              <a:ext uri="{FF2B5EF4-FFF2-40B4-BE49-F238E27FC236}">
                <a16:creationId xmlns:a16="http://schemas.microsoft.com/office/drawing/2014/main" id="{6EF10D92-F8C6-49C0-BE46-8D167629EE62}"/>
              </a:ext>
            </a:extLst>
          </p:cNvPr>
          <p:cNvSpPr/>
          <p:nvPr/>
        </p:nvSpPr>
        <p:spPr>
          <a:xfrm rot="5400000">
            <a:off x="6792316" y="6504950"/>
            <a:ext cx="20433" cy="20433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C3EF495D-39AE-4422-A7EE-71DE3AE03446}"/>
              </a:ext>
            </a:extLst>
          </p:cNvPr>
          <p:cNvSpPr/>
          <p:nvPr/>
        </p:nvSpPr>
        <p:spPr>
          <a:xfrm rot="5400000">
            <a:off x="5780900" y="247895"/>
            <a:ext cx="2043265" cy="204326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C389482C-0388-4E4C-BA24-0BF57AE23D4D}"/>
              </a:ext>
            </a:extLst>
          </p:cNvPr>
          <p:cNvSpPr/>
          <p:nvPr/>
        </p:nvSpPr>
        <p:spPr>
          <a:xfrm rot="5400000">
            <a:off x="6393879" y="2756354"/>
            <a:ext cx="817306" cy="817306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4 Points 4">
            <a:extLst>
              <a:ext uri="{FF2B5EF4-FFF2-40B4-BE49-F238E27FC236}">
                <a16:creationId xmlns:a16="http://schemas.microsoft.com/office/drawing/2014/main" id="{4B0E85D4-5705-460B-8A48-BEA22651B1EE}"/>
              </a:ext>
            </a:extLst>
          </p:cNvPr>
          <p:cNvSpPr/>
          <p:nvPr/>
        </p:nvSpPr>
        <p:spPr>
          <a:xfrm rot="5400000">
            <a:off x="6639071" y="4286874"/>
            <a:ext cx="326922" cy="32692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94189892-0541-4112-A4B0-BC5064F73409}"/>
              </a:ext>
            </a:extLst>
          </p:cNvPr>
          <p:cNvSpPr/>
          <p:nvPr/>
        </p:nvSpPr>
        <p:spPr>
          <a:xfrm rot="5400000">
            <a:off x="6747364" y="5281248"/>
            <a:ext cx="130769" cy="130769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F3A23070-915A-4A6E-86DA-A8CD961B6CBF}"/>
              </a:ext>
            </a:extLst>
          </p:cNvPr>
          <p:cNvSpPr/>
          <p:nvPr/>
        </p:nvSpPr>
        <p:spPr>
          <a:xfrm rot="5400000">
            <a:off x="6775970" y="5999795"/>
            <a:ext cx="53125" cy="5312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D61F0-A4E7-4326-8933-3B77971C75AA}"/>
              </a:ext>
            </a:extLst>
          </p:cNvPr>
          <p:cNvSpPr txBox="1"/>
          <p:nvPr/>
        </p:nvSpPr>
        <p:spPr>
          <a:xfrm>
            <a:off x="4270117" y="1084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82193-AF5B-4CBB-9964-142ABBDB9239}"/>
              </a:ext>
            </a:extLst>
          </p:cNvPr>
          <p:cNvSpPr txBox="1"/>
          <p:nvPr/>
        </p:nvSpPr>
        <p:spPr>
          <a:xfrm>
            <a:off x="4270117" y="29803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A54FC-5728-491A-80FF-58C8D848EDC1}"/>
              </a:ext>
            </a:extLst>
          </p:cNvPr>
          <p:cNvSpPr txBox="1"/>
          <p:nvPr/>
        </p:nvSpPr>
        <p:spPr>
          <a:xfrm>
            <a:off x="4270117" y="426566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4658CD-3A19-49E2-9607-FE711E996084}"/>
              </a:ext>
            </a:extLst>
          </p:cNvPr>
          <p:cNvSpPr txBox="1"/>
          <p:nvPr/>
        </p:nvSpPr>
        <p:spPr>
          <a:xfrm>
            <a:off x="4270117" y="51619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6A3F3D-028F-4A86-8371-A558F022CBFD}"/>
              </a:ext>
            </a:extLst>
          </p:cNvPr>
          <p:cNvSpPr txBox="1"/>
          <p:nvPr/>
        </p:nvSpPr>
        <p:spPr>
          <a:xfrm>
            <a:off x="4270117" y="581512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AF7A7F-C32F-4DA3-B615-B88255D5A49C}"/>
              </a:ext>
            </a:extLst>
          </p:cNvPr>
          <p:cNvSpPr txBox="1"/>
          <p:nvPr/>
        </p:nvSpPr>
        <p:spPr>
          <a:xfrm>
            <a:off x="4270117" y="63202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B779A3A8-E903-4F7E-86C2-230B689233B6}"/>
              </a:ext>
            </a:extLst>
          </p:cNvPr>
          <p:cNvSpPr/>
          <p:nvPr/>
        </p:nvSpPr>
        <p:spPr>
          <a:xfrm rot="5400000">
            <a:off x="8646338" y="247894"/>
            <a:ext cx="2043265" cy="2043265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F15D8617-907C-4AB8-A4A2-F8A829EF5168}"/>
              </a:ext>
            </a:extLst>
          </p:cNvPr>
          <p:cNvSpPr/>
          <p:nvPr/>
        </p:nvSpPr>
        <p:spPr>
          <a:xfrm rot="5400000">
            <a:off x="9023318" y="2520355"/>
            <a:ext cx="1289304" cy="128930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4 Points 16">
            <a:extLst>
              <a:ext uri="{FF2B5EF4-FFF2-40B4-BE49-F238E27FC236}">
                <a16:creationId xmlns:a16="http://schemas.microsoft.com/office/drawing/2014/main" id="{85973D4F-E545-4C8F-B9BB-FC30CFC76541}"/>
              </a:ext>
            </a:extLst>
          </p:cNvPr>
          <p:cNvSpPr/>
          <p:nvPr/>
        </p:nvSpPr>
        <p:spPr>
          <a:xfrm rot="5400000">
            <a:off x="9256490" y="4038855"/>
            <a:ext cx="822960" cy="82296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4 Points 17">
            <a:extLst>
              <a:ext uri="{FF2B5EF4-FFF2-40B4-BE49-F238E27FC236}">
                <a16:creationId xmlns:a16="http://schemas.microsoft.com/office/drawing/2014/main" id="{29F9DAB4-A15A-4A83-9A18-46E441C33A75}"/>
              </a:ext>
            </a:extLst>
          </p:cNvPr>
          <p:cNvSpPr/>
          <p:nvPr/>
        </p:nvSpPr>
        <p:spPr>
          <a:xfrm rot="5400000">
            <a:off x="9407366" y="5091011"/>
            <a:ext cx="521208" cy="521208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4 Points 18">
            <a:extLst>
              <a:ext uri="{FF2B5EF4-FFF2-40B4-BE49-F238E27FC236}">
                <a16:creationId xmlns:a16="http://schemas.microsoft.com/office/drawing/2014/main" id="{F4295AFF-46D7-483C-8A03-564812E259B7}"/>
              </a:ext>
            </a:extLst>
          </p:cNvPr>
          <p:cNvSpPr/>
          <p:nvPr/>
        </p:nvSpPr>
        <p:spPr>
          <a:xfrm rot="5400000">
            <a:off x="9503378" y="5841415"/>
            <a:ext cx="329184" cy="329184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4 Points 19">
            <a:extLst>
              <a:ext uri="{FF2B5EF4-FFF2-40B4-BE49-F238E27FC236}">
                <a16:creationId xmlns:a16="http://schemas.microsoft.com/office/drawing/2014/main" id="{61CDFF8B-59C7-4144-B4E4-09D2604E4C2C}"/>
              </a:ext>
            </a:extLst>
          </p:cNvPr>
          <p:cNvSpPr/>
          <p:nvPr/>
        </p:nvSpPr>
        <p:spPr>
          <a:xfrm rot="5400000">
            <a:off x="9562814" y="6399794"/>
            <a:ext cx="210312" cy="21031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6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7EE3-D85F-4FC4-B1BD-48C4A251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901372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rgbClr val="00B0F0"/>
                </a:solidFill>
              </a:rPr>
              <a:t>Compared to a star with an apparent magnitude of 6, a star with an apparent magnitude of  -1 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EEE51-B305-4E59-A24A-A8DB17662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8572"/>
            <a:ext cx="3932237" cy="350247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Brighter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2602E5-5D8F-4D63-9A55-01426411DC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2217" b="-1961"/>
          <a:stretch/>
        </p:blipFill>
        <p:spPr>
          <a:xfrm>
            <a:off x="6096000" y="457200"/>
            <a:ext cx="4670977" cy="6039853"/>
          </a:xfr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524B70-936B-43EE-925B-458A67738FF6}"/>
              </a:ext>
            </a:extLst>
          </p:cNvPr>
          <p:cNvSpPr/>
          <p:nvPr/>
        </p:nvSpPr>
        <p:spPr>
          <a:xfrm>
            <a:off x="6280484" y="6027821"/>
            <a:ext cx="3031958" cy="38501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0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1A27-D0FC-4DFC-A253-EFBC81F5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The Sun crossing the celestial equator marks the beginning of what season?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59379-5C05-4FB0-AEDF-034CB2105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Spring</a:t>
            </a:r>
          </a:p>
          <a:p>
            <a:endParaRPr lang="en-US" sz="2000" dirty="0"/>
          </a:p>
          <a:p>
            <a:r>
              <a:rPr lang="en-US" sz="2000" dirty="0"/>
              <a:t>Summer</a:t>
            </a:r>
          </a:p>
          <a:p>
            <a:endParaRPr lang="en-US" sz="2000" dirty="0"/>
          </a:p>
          <a:p>
            <a:r>
              <a:rPr lang="en-US" sz="2000" dirty="0"/>
              <a:t>Autumn</a:t>
            </a:r>
          </a:p>
          <a:p>
            <a:endParaRPr lang="en-US" sz="2000" dirty="0"/>
          </a:p>
          <a:p>
            <a:r>
              <a:rPr lang="en-US" sz="2000" dirty="0"/>
              <a:t>Winter</a:t>
            </a:r>
          </a:p>
        </p:txBody>
      </p:sp>
      <p:pic>
        <p:nvPicPr>
          <p:cNvPr id="6" name="Picture 2" descr="http://www.astrosurf.com/luxorion/Sciences/analemme-2005-2006-eclipse-turquie.jpg">
            <a:extLst>
              <a:ext uri="{FF2B5EF4-FFF2-40B4-BE49-F238E27FC236}">
                <a16:creationId xmlns:a16="http://schemas.microsoft.com/office/drawing/2014/main" id="{1F15A208-8DBB-47F3-B650-7D73BE2D05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88" y="1326197"/>
            <a:ext cx="5511800" cy="41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1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1A27-D0FC-4DFC-A253-EFBC81F5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The Sun crossing the celestial equator marks the beginning of what season?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59379-5C05-4FB0-AEDF-034CB2105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Spring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Autumn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912C44-C9A5-4670-8FD7-3904B9B41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784" y="987425"/>
            <a:ext cx="58830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9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32B3-72CF-41D5-805F-6DA2EC21E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996950"/>
            <a:ext cx="3932237" cy="18142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If it is July 21st, is a constellation at RA = 20h up during the day or the night?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C40E6-18C5-450A-8F82-F903999DA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11236"/>
            <a:ext cx="3932237" cy="30498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https://orig00.deviantart.net/e1a3/f/2016/203/3/1/lss2_by_fistoria-daayldy.jpg">
            <a:extLst>
              <a:ext uri="{FF2B5EF4-FFF2-40B4-BE49-F238E27FC236}">
                <a16:creationId xmlns:a16="http://schemas.microsoft.com/office/drawing/2014/main" id="{5E65EA36-6604-4F3E-A654-62CF70B5D2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759D7C-E588-43D9-8233-13ED55C1EBCC}"/>
              </a:ext>
            </a:extLst>
          </p:cNvPr>
          <p:cNvSpPr txBox="1"/>
          <p:nvPr/>
        </p:nvSpPr>
        <p:spPr>
          <a:xfrm>
            <a:off x="7601476" y="586105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Vulpecula</a:t>
            </a:r>
          </a:p>
        </p:txBody>
      </p:sp>
    </p:spTree>
    <p:extLst>
      <p:ext uri="{BB962C8B-B14F-4D97-AF65-F5344CB8AC3E}">
        <p14:creationId xmlns:p14="http://schemas.microsoft.com/office/powerpoint/2010/main" val="317208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AAF89-C5CC-4EF8-9DF5-845DA8E5A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72" y="667272"/>
            <a:ext cx="5523455" cy="5523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9253F3-59A6-45DB-B86E-707136495676}"/>
              </a:ext>
            </a:extLst>
          </p:cNvPr>
          <p:cNvSpPr txBox="1"/>
          <p:nvPr/>
        </p:nvSpPr>
        <p:spPr>
          <a:xfrm>
            <a:off x="2279175" y="3105833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Vernal</a:t>
            </a:r>
          </a:p>
          <a:p>
            <a:pPr algn="ctr"/>
            <a:r>
              <a:rPr lang="en-US" dirty="0"/>
              <a:t>Equinox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4D0D4-7573-40A4-88D8-2485987D6081}"/>
              </a:ext>
            </a:extLst>
          </p:cNvPr>
          <p:cNvSpPr txBox="1"/>
          <p:nvPr/>
        </p:nvSpPr>
        <p:spPr>
          <a:xfrm>
            <a:off x="8857727" y="3105832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Autumnal</a:t>
            </a:r>
          </a:p>
          <a:p>
            <a:pPr algn="ctr"/>
            <a:r>
              <a:rPr lang="en-US" dirty="0"/>
              <a:t>Equinox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00113-9A45-4CB6-8907-FA6296E7FECD}"/>
              </a:ext>
            </a:extLst>
          </p:cNvPr>
          <p:cNvSpPr txBox="1"/>
          <p:nvPr/>
        </p:nvSpPr>
        <p:spPr>
          <a:xfrm>
            <a:off x="5549214" y="20941"/>
            <a:ext cx="1093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Summer</a:t>
            </a:r>
          </a:p>
          <a:p>
            <a:pPr algn="ctr"/>
            <a:r>
              <a:rPr lang="en-US" dirty="0"/>
              <a:t>Solstice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9FBFD-5165-4AFB-89C8-4C0AE75129D0}"/>
              </a:ext>
            </a:extLst>
          </p:cNvPr>
          <p:cNvSpPr txBox="1"/>
          <p:nvPr/>
        </p:nvSpPr>
        <p:spPr>
          <a:xfrm>
            <a:off x="5590090" y="6190727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Winter</a:t>
            </a:r>
          </a:p>
          <a:p>
            <a:pPr algn="ctr"/>
            <a:r>
              <a:rPr lang="en-US" dirty="0"/>
              <a:t>Solstice</a:t>
            </a:r>
          </a:p>
        </p:txBody>
      </p:sp>
    </p:spTree>
    <p:extLst>
      <p:ext uri="{BB962C8B-B14F-4D97-AF65-F5344CB8AC3E}">
        <p14:creationId xmlns:p14="http://schemas.microsoft.com/office/powerpoint/2010/main" val="2024510597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Melancholy abstract design slides</Template>
  <TotalTime>582</TotalTime>
  <Words>613</Words>
  <Application>Microsoft Office PowerPoint</Application>
  <PresentationFormat>Widescreen</PresentationFormat>
  <Paragraphs>271</Paragraphs>
  <Slides>49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Cambria Math</vt:lpstr>
      <vt:lpstr>Century Gothic</vt:lpstr>
      <vt:lpstr>CMU Serif, serif</vt:lpstr>
      <vt:lpstr>Melancholy abstract design template</vt:lpstr>
      <vt:lpstr>Navigating the Sky</vt:lpstr>
      <vt:lpstr>PowerPoint Presentation</vt:lpstr>
      <vt:lpstr>Compared to a star with an apparent magnitude of 6, a star with an apparent magnitude of  -1 is</vt:lpstr>
      <vt:lpstr>Compared to a star with an apparent magnitude of 6, a star with an apparent magnitude of  -1 is</vt:lpstr>
      <vt:lpstr>Compared to a star with an apparent magnitude of 6, a star with an apparent magnitude of  -1 is</vt:lpstr>
      <vt:lpstr>The Sun crossing the celestial equator marks the beginning of what season?</vt:lpstr>
      <vt:lpstr>The Sun crossing the celestial equator marks the beginning of what season?</vt:lpstr>
      <vt:lpstr>If it is July 21st, is a constellation at RA = 20h up during the day or the night?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it is July 21st, is a constellation at RA = 20h up during the day or the night?</vt:lpstr>
      <vt:lpstr>When is a constellation at RA = 0h up at midnight?</vt:lpstr>
      <vt:lpstr>PowerPoint Presentation</vt:lpstr>
      <vt:lpstr>PowerPoint Presentation</vt:lpstr>
      <vt:lpstr>PowerPoint Presentation</vt:lpstr>
      <vt:lpstr>PowerPoint Presentation</vt:lpstr>
      <vt:lpstr>When is a constellation at RA = 0h up at midnight?</vt:lpstr>
      <vt:lpstr>Equatorial Coordinates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Night Sky</dc:title>
  <dc:creator>Brandon Bergerud</dc:creator>
  <cp:lastModifiedBy>Brandon</cp:lastModifiedBy>
  <cp:revision>132</cp:revision>
  <dcterms:created xsi:type="dcterms:W3CDTF">2018-09-12T16:51:08Z</dcterms:created>
  <dcterms:modified xsi:type="dcterms:W3CDTF">2021-02-10T16:22:16Z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